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5143500" cx="9144000"/>
  <p:notesSz cx="6858000" cy="9144000"/>
  <p:embeddedFontLst>
    <p:embeddedFont>
      <p:font typeface="Economica"/>
      <p:regular r:id="rId21"/>
      <p:bold r:id="rId22"/>
      <p:italic r:id="rId23"/>
      <p:boldItalic r:id="rId24"/>
    </p:embeddedFont>
    <p:embeddedFont>
      <p:font typeface="Roboto"/>
      <p:regular r:id="rId25"/>
      <p:bold r:id="rId26"/>
      <p:italic r:id="rId27"/>
      <p:boldItalic r:id="rId28"/>
    </p:embeddedFont>
    <p:embeddedFont>
      <p:font typeface="Lora"/>
      <p:regular r:id="rId29"/>
      <p:bold r:id="rId30"/>
      <p:italic r:id="rId31"/>
      <p:boldItalic r:id="rId32"/>
    </p:embeddedFont>
    <p:embeddedFont>
      <p:font typeface="Open Sans"/>
      <p:regular r:id="rId33"/>
      <p:bold r:id="rId34"/>
      <p:italic r:id="rId35"/>
      <p:boldItalic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Economica-bold.fntdata"/><Relationship Id="rId21" Type="http://schemas.openxmlformats.org/officeDocument/2006/relationships/font" Target="fonts/Economica-regular.fntdata"/><Relationship Id="rId24" Type="http://schemas.openxmlformats.org/officeDocument/2006/relationships/font" Target="fonts/Economica-boldItalic.fntdata"/><Relationship Id="rId23" Type="http://schemas.openxmlformats.org/officeDocument/2006/relationships/font" Target="fonts/Economica-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oboto-bold.fntdata"/><Relationship Id="rId25" Type="http://schemas.openxmlformats.org/officeDocument/2006/relationships/font" Target="fonts/Roboto-regular.fntdata"/><Relationship Id="rId28" Type="http://schemas.openxmlformats.org/officeDocument/2006/relationships/font" Target="fonts/Roboto-boldItalic.fntdata"/><Relationship Id="rId27" Type="http://schemas.openxmlformats.org/officeDocument/2006/relationships/font" Target="fonts/Roboto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Lora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Lora-italic.fntdata"/><Relationship Id="rId30" Type="http://schemas.openxmlformats.org/officeDocument/2006/relationships/font" Target="fonts/Lora-bold.fntdata"/><Relationship Id="rId11" Type="http://schemas.openxmlformats.org/officeDocument/2006/relationships/slide" Target="slides/slide6.xml"/><Relationship Id="rId33" Type="http://schemas.openxmlformats.org/officeDocument/2006/relationships/font" Target="fonts/OpenSans-regular.fntdata"/><Relationship Id="rId10" Type="http://schemas.openxmlformats.org/officeDocument/2006/relationships/slide" Target="slides/slide5.xml"/><Relationship Id="rId32" Type="http://schemas.openxmlformats.org/officeDocument/2006/relationships/font" Target="fonts/Lora-boldItalic.fntdata"/><Relationship Id="rId13" Type="http://schemas.openxmlformats.org/officeDocument/2006/relationships/slide" Target="slides/slide8.xml"/><Relationship Id="rId35" Type="http://schemas.openxmlformats.org/officeDocument/2006/relationships/font" Target="fonts/OpenSans-italic.fntdata"/><Relationship Id="rId12" Type="http://schemas.openxmlformats.org/officeDocument/2006/relationships/slide" Target="slides/slide7.xml"/><Relationship Id="rId34" Type="http://schemas.openxmlformats.org/officeDocument/2006/relationships/font" Target="fonts/OpenSans-bold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36" Type="http://schemas.openxmlformats.org/officeDocument/2006/relationships/font" Target="fonts/OpenSans-bold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b5829f73e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b5829f73e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c44515d0ba_0_6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c44515d0ba_0_6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c44515d0ba_0_6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c44515d0ba_0_6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c44515d0ba_0_6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c44515d0ba_0_6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c0947d6800_1_20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c0947d6800_1_20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c44515d0ba_0_8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c44515d0ba_0_8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b9ab166a00_0_23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b9ab166a00_0_23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b422fd78d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b422fd78d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b5829f73e7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b5829f73e7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bbd235d26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bbd235d26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Morgan icons needed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c0947d6800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c0947d6800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Beyond traditional SAE’s</a:t>
            </a:r>
            <a:endParaRPr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Diversity of students, chapter resources, and school geography</a:t>
            </a:r>
            <a:endParaRPr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Student-led, instructor supervised, work-based learning experience</a:t>
            </a:r>
            <a:r>
              <a:rPr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that results in </a:t>
            </a:r>
            <a:r>
              <a:rPr b="1"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measurable outcomes</a:t>
            </a:r>
            <a:r>
              <a:rPr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within a predefined, agreed upon set of </a:t>
            </a:r>
            <a:r>
              <a:rPr b="1"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Agriculture, Food and Natural Resources(AFNR) Technical Standards and Career Ready Practices </a:t>
            </a:r>
            <a:r>
              <a:rPr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aligned to a career plan of study.</a:t>
            </a:r>
            <a:endParaRPr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c0947d6800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c0947d6800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c44515d0ba_0_6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c44515d0ba_0_6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c44515d0ba_0_6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c44515d0ba_0_6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c44515d0ba_0_5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c44515d0ba_0_5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744013" y="756700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1" name="Google Shape;11;p2"/>
          <p:cNvSpPr/>
          <p:nvPr/>
        </p:nvSpPr>
        <p:spPr>
          <a:xfrm rot="10800000">
            <a:off x="5318350" y="32667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11"/>
          <p:cNvSpPr txBox="1"/>
          <p:nvPr>
            <p:ph hasCustomPrompt="1" type="title"/>
          </p:nvPr>
        </p:nvSpPr>
        <p:spPr>
          <a:xfrm>
            <a:off x="311700" y="957125"/>
            <a:ext cx="8520600" cy="212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1"/>
          <p:cNvSpPr txBox="1"/>
          <p:nvPr>
            <p:ph idx="1" type="body"/>
          </p:nvPr>
        </p:nvSpPr>
        <p:spPr>
          <a:xfrm>
            <a:off x="311700" y="316200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6" name="Google Shape;56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flipH="1">
            <a:off x="7595938" y="4602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rgbClr val="99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7" name="Google Shape;17;p3"/>
          <p:cNvSpPr/>
          <p:nvPr/>
        </p:nvSpPr>
        <p:spPr>
          <a:xfrm flipH="1" rot="10800000">
            <a:off x="466425" y="35583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rgbClr val="99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8" name="Google Shape;18;p3"/>
          <p:cNvSpPr txBox="1"/>
          <p:nvPr>
            <p:ph type="title"/>
          </p:nvPr>
        </p:nvSpPr>
        <p:spPr>
          <a:xfrm>
            <a:off x="5664625" y="4306800"/>
            <a:ext cx="3118800" cy="75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300"/>
              <a:buFont typeface="Lora"/>
              <a:buNone/>
              <a:defRPr sz="4300">
                <a:latin typeface="Lora"/>
                <a:ea typeface="Lora"/>
                <a:cs typeface="Lora"/>
                <a:sym typeface="Lor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0" name="Google Shape;20;p3"/>
          <p:cNvPicPr preferRelativeResize="0"/>
          <p:nvPr/>
        </p:nvPicPr>
        <p:blipFill>
          <a:blip r:embed="rId2">
            <a:alphaModFix amt="78000"/>
          </a:blip>
          <a:stretch>
            <a:fillRect/>
          </a:stretch>
        </p:blipFill>
        <p:spPr>
          <a:xfrm>
            <a:off x="3092612" y="832488"/>
            <a:ext cx="2958774" cy="3669475"/>
          </a:xfrm>
          <a:prstGeom prst="rect">
            <a:avLst/>
          </a:prstGeom>
          <a:noFill/>
          <a:ln>
            <a:noFill/>
          </a:ln>
          <a:effectLst>
            <a:outerShdw rotWithShape="0" algn="bl">
              <a:srgbClr val="000000">
                <a:alpha val="85000"/>
              </a:srgbClr>
            </a:outerShdw>
          </a:effec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</p:bgPr>
    </p:bg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" name="Google Shape;23;p4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750"/>
              <a:buFont typeface="Lora"/>
              <a:buNone/>
              <a:defRPr sz="3750">
                <a:solidFill>
                  <a:srgbClr val="990000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6" name="Google Shape;26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06775" y="3968499"/>
            <a:ext cx="886799" cy="109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311700" y="1225225"/>
            <a:ext cx="39999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5"/>
          <p:cNvSpPr txBox="1"/>
          <p:nvPr>
            <p:ph idx="2" type="body"/>
          </p:nvPr>
        </p:nvSpPr>
        <p:spPr>
          <a:xfrm>
            <a:off x="4832400" y="1225225"/>
            <a:ext cx="39999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</p:bgPr>
    </p:bg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34" name="Google Shape;34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7" name="Google Shape;37;p7"/>
          <p:cNvSpPr txBox="1"/>
          <p:nvPr>
            <p:ph idx="1" type="body"/>
          </p:nvPr>
        </p:nvSpPr>
        <p:spPr>
          <a:xfrm>
            <a:off x="311700" y="1399400"/>
            <a:ext cx="2808000" cy="278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8" name="Google Shape;38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p8"/>
          <p:cNvSpPr txBox="1"/>
          <p:nvPr>
            <p:ph type="title"/>
          </p:nvPr>
        </p:nvSpPr>
        <p:spPr>
          <a:xfrm>
            <a:off x="490250" y="450150"/>
            <a:ext cx="5878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2" name="Google Shape;42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rgbClr val="A6A6A6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5" name="Google Shape;45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6" name="Google Shape;46;p9"/>
          <p:cNvSpPr txBox="1"/>
          <p:nvPr>
            <p:ph type="title"/>
          </p:nvPr>
        </p:nvSpPr>
        <p:spPr>
          <a:xfrm>
            <a:off x="4835400" y="826025"/>
            <a:ext cx="4045200" cy="178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4300"/>
              <a:buFont typeface="Lora"/>
              <a:buNone/>
              <a:defRPr sz="4300">
                <a:solidFill>
                  <a:srgbClr val="990000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7" name="Google Shape;47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8" name="Google Shape;48;p9"/>
          <p:cNvPicPr preferRelativeResize="0"/>
          <p:nvPr/>
        </p:nvPicPr>
        <p:blipFill>
          <a:blip r:embed="rId2">
            <a:alphaModFix amt="78000"/>
          </a:blip>
          <a:stretch>
            <a:fillRect/>
          </a:stretch>
        </p:blipFill>
        <p:spPr>
          <a:xfrm>
            <a:off x="780087" y="826013"/>
            <a:ext cx="2958774" cy="3669475"/>
          </a:xfrm>
          <a:prstGeom prst="rect">
            <a:avLst/>
          </a:prstGeom>
          <a:noFill/>
          <a:ln>
            <a:noFill/>
          </a:ln>
          <a:effectLst>
            <a:outerShdw rotWithShape="0" algn="bl">
              <a:srgbClr val="000000">
                <a:alpha val="85000"/>
              </a:srgbClr>
            </a:outerShdw>
          </a:effectLst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 txBox="1"/>
          <p:nvPr>
            <p:ph idx="1" type="body"/>
          </p:nvPr>
        </p:nvSpPr>
        <p:spPr>
          <a:xfrm>
            <a:off x="319500" y="42189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</a:lstStyle>
          <a:p/>
        </p:txBody>
      </p:sp>
      <p:sp>
        <p:nvSpPr>
          <p:cNvPr id="51" name="Google Shape;51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lux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5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Relationship Id="rId4" Type="http://schemas.openxmlformats.org/officeDocument/2006/relationships/image" Target="../media/image17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png"/><Relationship Id="rId4" Type="http://schemas.openxmlformats.org/officeDocument/2006/relationships/image" Target="../media/image5.png"/><Relationship Id="rId5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Relationship Id="rId4" Type="http://schemas.openxmlformats.org/officeDocument/2006/relationships/image" Target="../media/image1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 txBox="1"/>
          <p:nvPr>
            <p:ph idx="4294967295" type="body"/>
          </p:nvPr>
        </p:nvSpPr>
        <p:spPr>
          <a:xfrm>
            <a:off x="4939500" y="1669975"/>
            <a:ext cx="3837000" cy="304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300">
                <a:latin typeface="Lora"/>
                <a:ea typeface="Lora"/>
                <a:cs typeface="Lora"/>
                <a:sym typeface="Lora"/>
              </a:rPr>
              <a:t>Module 7:</a:t>
            </a:r>
            <a:endParaRPr sz="43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100">
                <a:solidFill>
                  <a:srgbClr val="990000"/>
                </a:solidFill>
                <a:latin typeface="Lora"/>
                <a:ea typeface="Lora"/>
                <a:cs typeface="Lora"/>
                <a:sym typeface="Lora"/>
              </a:rPr>
              <a:t>SAE &amp; Work Experience</a:t>
            </a:r>
            <a:endParaRPr sz="3100">
              <a:solidFill>
                <a:srgbClr val="990000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2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Immersion SAEs</a:t>
            </a:r>
            <a:endParaRPr/>
          </a:p>
        </p:txBody>
      </p:sp>
      <p:pic>
        <p:nvPicPr>
          <p:cNvPr id="268" name="Google Shape;26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42914" y="1295577"/>
            <a:ext cx="2677074" cy="1996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013" y="1297957"/>
            <a:ext cx="2677073" cy="1991383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22"/>
          <p:cNvSpPr txBox="1"/>
          <p:nvPr/>
        </p:nvSpPr>
        <p:spPr>
          <a:xfrm>
            <a:off x="30301" y="3289338"/>
            <a:ext cx="26709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CC0000"/>
                </a:solidFill>
                <a:latin typeface="Open Sans"/>
                <a:ea typeface="Open Sans"/>
                <a:cs typeface="Open Sans"/>
                <a:sym typeface="Open Sans"/>
              </a:rPr>
              <a:t>Placement/Internship</a:t>
            </a:r>
            <a:endParaRPr b="1" sz="1700">
              <a:solidFill>
                <a:srgbClr val="CC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1" name="Google Shape;271;p22"/>
          <p:cNvSpPr txBox="1"/>
          <p:nvPr/>
        </p:nvSpPr>
        <p:spPr>
          <a:xfrm>
            <a:off x="3236614" y="3289338"/>
            <a:ext cx="26709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CC0000"/>
                </a:solidFill>
                <a:latin typeface="Open Sans"/>
                <a:ea typeface="Open Sans"/>
                <a:cs typeface="Open Sans"/>
                <a:sym typeface="Open Sans"/>
              </a:rPr>
              <a:t>Ownership/</a:t>
            </a:r>
            <a:endParaRPr b="1" sz="1700">
              <a:solidFill>
                <a:srgbClr val="CC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CC0000"/>
                </a:solidFill>
                <a:latin typeface="Open Sans"/>
                <a:ea typeface="Open Sans"/>
                <a:cs typeface="Open Sans"/>
                <a:sym typeface="Open Sans"/>
              </a:rPr>
              <a:t>Entrepreneurship </a:t>
            </a:r>
            <a:endParaRPr b="1" sz="1700">
              <a:solidFill>
                <a:srgbClr val="CC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2" name="Google Shape;272;p22"/>
          <p:cNvSpPr txBox="1"/>
          <p:nvPr/>
        </p:nvSpPr>
        <p:spPr>
          <a:xfrm>
            <a:off x="6442901" y="3289338"/>
            <a:ext cx="26709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CC0000"/>
                </a:solidFill>
                <a:latin typeface="Open Sans"/>
                <a:ea typeface="Open Sans"/>
                <a:cs typeface="Open Sans"/>
                <a:sym typeface="Open Sans"/>
              </a:rPr>
              <a:t>Research</a:t>
            </a:r>
            <a:endParaRPr b="1" sz="1700">
              <a:solidFill>
                <a:srgbClr val="CC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73" name="Google Shape;273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36650" y="1275326"/>
            <a:ext cx="2586695" cy="20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3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Immersion SAEs</a:t>
            </a:r>
            <a:endParaRPr/>
          </a:p>
        </p:txBody>
      </p:sp>
      <p:pic>
        <p:nvPicPr>
          <p:cNvPr id="279" name="Google Shape;27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6987" y="1403404"/>
            <a:ext cx="2900264" cy="2103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82845" y="1368350"/>
            <a:ext cx="2578013" cy="2173349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23"/>
          <p:cNvSpPr txBox="1"/>
          <p:nvPr/>
        </p:nvSpPr>
        <p:spPr>
          <a:xfrm>
            <a:off x="1356779" y="3506645"/>
            <a:ext cx="28104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CC0000"/>
                </a:solidFill>
                <a:latin typeface="Open Sans"/>
                <a:ea typeface="Open Sans"/>
                <a:cs typeface="Open Sans"/>
                <a:sym typeface="Open Sans"/>
              </a:rPr>
              <a:t>School-Based Enterprise</a:t>
            </a:r>
            <a:endParaRPr b="1" sz="1700">
              <a:solidFill>
                <a:srgbClr val="CC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2" name="Google Shape;282;p23"/>
          <p:cNvSpPr txBox="1"/>
          <p:nvPr/>
        </p:nvSpPr>
        <p:spPr>
          <a:xfrm>
            <a:off x="5066615" y="3541699"/>
            <a:ext cx="28104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CC0000"/>
                </a:solidFill>
                <a:latin typeface="Open Sans"/>
                <a:ea typeface="Open Sans"/>
                <a:cs typeface="Open Sans"/>
                <a:sym typeface="Open Sans"/>
              </a:rPr>
              <a:t>Service Learning</a:t>
            </a:r>
            <a:endParaRPr b="1" sz="1700">
              <a:solidFill>
                <a:srgbClr val="CC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4"/>
          <p:cNvSpPr txBox="1"/>
          <p:nvPr>
            <p:ph type="title"/>
          </p:nvPr>
        </p:nvSpPr>
        <p:spPr>
          <a:xfrm>
            <a:off x="311700" y="90900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SAE Roadmap</a:t>
            </a:r>
            <a:endParaRPr/>
          </a:p>
        </p:txBody>
      </p:sp>
      <p:sp>
        <p:nvSpPr>
          <p:cNvPr id="288" name="Google Shape;288;p24"/>
          <p:cNvSpPr/>
          <p:nvPr/>
        </p:nvSpPr>
        <p:spPr>
          <a:xfrm rot="-1266517">
            <a:off x="6902998" y="2965979"/>
            <a:ext cx="1267018" cy="82164"/>
          </a:xfrm>
          <a:prstGeom prst="roundRect">
            <a:avLst>
              <a:gd fmla="val 50000" name="adj"/>
            </a:avLst>
          </a:prstGeom>
          <a:solidFill>
            <a:srgbClr val="99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</p:txBody>
      </p:sp>
      <p:sp>
        <p:nvSpPr>
          <p:cNvPr id="289" name="Google Shape;289;p24"/>
          <p:cNvSpPr/>
          <p:nvPr/>
        </p:nvSpPr>
        <p:spPr>
          <a:xfrm flipH="1" rot="1266517">
            <a:off x="5762487" y="2965979"/>
            <a:ext cx="1267018" cy="82164"/>
          </a:xfrm>
          <a:prstGeom prst="roundRect">
            <a:avLst>
              <a:gd fmla="val 50000" name="adj"/>
            </a:avLst>
          </a:prstGeom>
          <a:solidFill>
            <a:srgbClr val="99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</p:txBody>
      </p:sp>
      <p:sp>
        <p:nvSpPr>
          <p:cNvPr id="290" name="Google Shape;290;p24"/>
          <p:cNvSpPr/>
          <p:nvPr/>
        </p:nvSpPr>
        <p:spPr>
          <a:xfrm rot="-1266517">
            <a:off x="4629704" y="2965979"/>
            <a:ext cx="1267018" cy="82164"/>
          </a:xfrm>
          <a:prstGeom prst="roundRect">
            <a:avLst>
              <a:gd fmla="val 50000" name="adj"/>
            </a:avLst>
          </a:prstGeom>
          <a:solidFill>
            <a:srgbClr val="99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</p:txBody>
      </p:sp>
      <p:sp>
        <p:nvSpPr>
          <p:cNvPr id="291" name="Google Shape;291;p24"/>
          <p:cNvSpPr/>
          <p:nvPr/>
        </p:nvSpPr>
        <p:spPr>
          <a:xfrm flipH="1" rot="1266517">
            <a:off x="3492470" y="2965979"/>
            <a:ext cx="1267018" cy="82164"/>
          </a:xfrm>
          <a:prstGeom prst="roundRect">
            <a:avLst>
              <a:gd fmla="val 50000" name="adj"/>
            </a:avLst>
          </a:prstGeom>
          <a:solidFill>
            <a:srgbClr val="99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</p:txBody>
      </p:sp>
      <p:sp>
        <p:nvSpPr>
          <p:cNvPr id="292" name="Google Shape;292;p24"/>
          <p:cNvSpPr/>
          <p:nvPr/>
        </p:nvSpPr>
        <p:spPr>
          <a:xfrm rot="-1266517">
            <a:off x="2364241" y="2965979"/>
            <a:ext cx="1267018" cy="82164"/>
          </a:xfrm>
          <a:prstGeom prst="roundRect">
            <a:avLst>
              <a:gd fmla="val 50000" name="adj"/>
            </a:avLst>
          </a:prstGeom>
          <a:solidFill>
            <a:srgbClr val="99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</p:txBody>
      </p:sp>
      <p:sp>
        <p:nvSpPr>
          <p:cNvPr id="293" name="Google Shape;293;p24"/>
          <p:cNvSpPr/>
          <p:nvPr/>
        </p:nvSpPr>
        <p:spPr>
          <a:xfrm flipH="1" rot="1266517">
            <a:off x="1226994" y="2965979"/>
            <a:ext cx="1267018" cy="82164"/>
          </a:xfrm>
          <a:prstGeom prst="roundRect">
            <a:avLst>
              <a:gd fmla="val 50000" name="adj"/>
            </a:avLst>
          </a:prstGeom>
          <a:solidFill>
            <a:srgbClr val="99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</p:txBody>
      </p:sp>
      <p:sp>
        <p:nvSpPr>
          <p:cNvPr id="294" name="Google Shape;294;p24"/>
          <p:cNvSpPr/>
          <p:nvPr/>
        </p:nvSpPr>
        <p:spPr>
          <a:xfrm rot="-1266517">
            <a:off x="98766" y="2965979"/>
            <a:ext cx="1267018" cy="82164"/>
          </a:xfrm>
          <a:prstGeom prst="roundRect">
            <a:avLst>
              <a:gd fmla="val 50000" name="adj"/>
            </a:avLst>
          </a:prstGeom>
          <a:solidFill>
            <a:srgbClr val="99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95" name="Google Shape;295;p24"/>
          <p:cNvSpPr txBox="1"/>
          <p:nvPr/>
        </p:nvSpPr>
        <p:spPr>
          <a:xfrm>
            <a:off x="2052854" y="3482609"/>
            <a:ext cx="768900" cy="3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endParaRPr b="1" sz="1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6" name="Google Shape;296;p24"/>
          <p:cNvSpPr/>
          <p:nvPr/>
        </p:nvSpPr>
        <p:spPr>
          <a:xfrm rot="-2212194">
            <a:off x="2338237" y="3101742"/>
            <a:ext cx="192000" cy="219775"/>
          </a:xfrm>
          <a:prstGeom prst="ellipse">
            <a:avLst/>
          </a:prstGeom>
          <a:solidFill>
            <a:srgbClr val="CC0000"/>
          </a:solidFill>
          <a:ln cap="flat" cmpd="sng" w="9525">
            <a:solidFill>
              <a:srgbClr val="A72A1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</p:txBody>
      </p:sp>
      <p:sp>
        <p:nvSpPr>
          <p:cNvPr id="297" name="Google Shape;297;p24"/>
          <p:cNvSpPr/>
          <p:nvPr/>
        </p:nvSpPr>
        <p:spPr>
          <a:xfrm>
            <a:off x="1492435" y="3985901"/>
            <a:ext cx="1889700" cy="1016700"/>
          </a:xfrm>
          <a:prstGeom prst="roundRect">
            <a:avLst>
              <a:gd fmla="val 4485" name="adj"/>
            </a:avLst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</p:txBody>
      </p:sp>
      <p:sp>
        <p:nvSpPr>
          <p:cNvPr id="298" name="Google Shape;298;p24"/>
          <p:cNvSpPr txBox="1"/>
          <p:nvPr/>
        </p:nvSpPr>
        <p:spPr>
          <a:xfrm>
            <a:off x="1541271" y="4039672"/>
            <a:ext cx="1792200" cy="6561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Launch Foundational SAE</a:t>
            </a:r>
            <a:endParaRPr b="1" sz="1800">
              <a:solidFill>
                <a:schemeClr val="lt1"/>
              </a:solidFill>
            </a:endParaRPr>
          </a:p>
        </p:txBody>
      </p:sp>
      <p:sp>
        <p:nvSpPr>
          <p:cNvPr id="299" name="Google Shape;299;p24"/>
          <p:cNvSpPr/>
          <p:nvPr/>
        </p:nvSpPr>
        <p:spPr>
          <a:xfrm>
            <a:off x="2387678" y="3892468"/>
            <a:ext cx="99300" cy="97800"/>
          </a:xfrm>
          <a:prstGeom prst="triangle">
            <a:avLst>
              <a:gd fmla="val 50000" name="adj"/>
            </a:avLst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</p:txBody>
      </p:sp>
      <p:sp>
        <p:nvSpPr>
          <p:cNvPr id="300" name="Google Shape;300;p24"/>
          <p:cNvSpPr/>
          <p:nvPr/>
        </p:nvSpPr>
        <p:spPr>
          <a:xfrm rot="-2212194">
            <a:off x="4603712" y="3101742"/>
            <a:ext cx="192000" cy="219775"/>
          </a:xfrm>
          <a:prstGeom prst="ellipse">
            <a:avLst/>
          </a:prstGeom>
          <a:solidFill>
            <a:srgbClr val="CC0000"/>
          </a:solidFill>
          <a:ln cap="flat" cmpd="sng" w="9525">
            <a:solidFill>
              <a:srgbClr val="85858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</p:txBody>
      </p:sp>
      <p:sp>
        <p:nvSpPr>
          <p:cNvPr id="301" name="Google Shape;301;p24"/>
          <p:cNvSpPr txBox="1"/>
          <p:nvPr/>
        </p:nvSpPr>
        <p:spPr>
          <a:xfrm>
            <a:off x="4306533" y="3504017"/>
            <a:ext cx="768900" cy="3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4</a:t>
            </a:r>
            <a:endParaRPr b="1" sz="1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2" name="Google Shape;302;p24"/>
          <p:cNvSpPr/>
          <p:nvPr/>
        </p:nvSpPr>
        <p:spPr>
          <a:xfrm>
            <a:off x="3754846" y="3985901"/>
            <a:ext cx="1889700" cy="1016700"/>
          </a:xfrm>
          <a:prstGeom prst="roundRect">
            <a:avLst>
              <a:gd fmla="val 4485" name="adj"/>
            </a:avLst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</p:txBody>
      </p:sp>
      <p:sp>
        <p:nvSpPr>
          <p:cNvPr id="303" name="Google Shape;303;p24"/>
          <p:cNvSpPr txBox="1"/>
          <p:nvPr/>
        </p:nvSpPr>
        <p:spPr>
          <a:xfrm>
            <a:off x="3803671" y="4039664"/>
            <a:ext cx="1792200" cy="9027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Get Coaching and Feedback</a:t>
            </a:r>
            <a:endParaRPr b="1" sz="2000">
              <a:solidFill>
                <a:schemeClr val="lt1"/>
              </a:solidFill>
            </a:endParaRPr>
          </a:p>
        </p:txBody>
      </p:sp>
      <p:sp>
        <p:nvSpPr>
          <p:cNvPr id="304" name="Google Shape;304;p24"/>
          <p:cNvSpPr/>
          <p:nvPr/>
        </p:nvSpPr>
        <p:spPr>
          <a:xfrm>
            <a:off x="4650089" y="3892468"/>
            <a:ext cx="99300" cy="97800"/>
          </a:xfrm>
          <a:prstGeom prst="triangle">
            <a:avLst>
              <a:gd fmla="val 50000" name="adj"/>
            </a:avLst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</p:txBody>
      </p:sp>
      <p:sp>
        <p:nvSpPr>
          <p:cNvPr id="305" name="Google Shape;305;p24"/>
          <p:cNvSpPr/>
          <p:nvPr/>
        </p:nvSpPr>
        <p:spPr>
          <a:xfrm>
            <a:off x="347729" y="914250"/>
            <a:ext cx="1889700" cy="1016700"/>
          </a:xfrm>
          <a:prstGeom prst="roundRect">
            <a:avLst>
              <a:gd fmla="val 4485" name="adj"/>
            </a:avLst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</p:txBody>
      </p:sp>
      <p:sp>
        <p:nvSpPr>
          <p:cNvPr id="306" name="Google Shape;306;p24"/>
          <p:cNvSpPr txBox="1"/>
          <p:nvPr/>
        </p:nvSpPr>
        <p:spPr>
          <a:xfrm>
            <a:off x="908139" y="1964946"/>
            <a:ext cx="768900" cy="3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endParaRPr b="1" sz="1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7" name="Google Shape;307;p24"/>
          <p:cNvSpPr/>
          <p:nvPr/>
        </p:nvSpPr>
        <p:spPr>
          <a:xfrm rot="10800000">
            <a:off x="1242951" y="1924362"/>
            <a:ext cx="99300" cy="97800"/>
          </a:xfrm>
          <a:prstGeom prst="triangle">
            <a:avLst>
              <a:gd fmla="val 50000" name="adj"/>
            </a:avLst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</p:txBody>
      </p:sp>
      <p:sp>
        <p:nvSpPr>
          <p:cNvPr id="308" name="Google Shape;308;p24"/>
          <p:cNvSpPr txBox="1"/>
          <p:nvPr/>
        </p:nvSpPr>
        <p:spPr>
          <a:xfrm>
            <a:off x="396725" y="943045"/>
            <a:ext cx="1840800" cy="3165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75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Enroll in Agricultural Education</a:t>
            </a:r>
            <a:endParaRPr b="1" sz="1750">
              <a:solidFill>
                <a:schemeClr val="lt1"/>
              </a:solidFill>
            </a:endParaRPr>
          </a:p>
        </p:txBody>
      </p:sp>
      <p:sp>
        <p:nvSpPr>
          <p:cNvPr id="309" name="Google Shape;309;p24"/>
          <p:cNvSpPr/>
          <p:nvPr/>
        </p:nvSpPr>
        <p:spPr>
          <a:xfrm rot="-2212194">
            <a:off x="1193576" y="2676694"/>
            <a:ext cx="192000" cy="219775"/>
          </a:xfrm>
          <a:prstGeom prst="ellipse">
            <a:avLst/>
          </a:prstGeom>
          <a:solidFill>
            <a:srgbClr val="CC0000"/>
          </a:solidFill>
          <a:ln cap="flat" cmpd="sng" w="9525">
            <a:solidFill>
              <a:srgbClr val="A72A1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</p:txBody>
      </p:sp>
      <p:sp>
        <p:nvSpPr>
          <p:cNvPr id="310" name="Google Shape;310;p24"/>
          <p:cNvSpPr/>
          <p:nvPr/>
        </p:nvSpPr>
        <p:spPr>
          <a:xfrm rot="-2212194">
            <a:off x="3453970" y="2676694"/>
            <a:ext cx="192000" cy="219775"/>
          </a:xfrm>
          <a:prstGeom prst="ellipse">
            <a:avLst/>
          </a:prstGeom>
          <a:solidFill>
            <a:srgbClr val="CC0000"/>
          </a:solidFill>
          <a:ln cap="flat" cmpd="sng" w="9525">
            <a:solidFill>
              <a:srgbClr val="85858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</p:txBody>
      </p:sp>
      <p:sp>
        <p:nvSpPr>
          <p:cNvPr id="311" name="Google Shape;311;p24"/>
          <p:cNvSpPr txBox="1"/>
          <p:nvPr/>
        </p:nvSpPr>
        <p:spPr>
          <a:xfrm>
            <a:off x="3170419" y="2020371"/>
            <a:ext cx="768900" cy="3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3</a:t>
            </a:r>
            <a:endParaRPr b="1" sz="1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2" name="Google Shape;312;p24"/>
          <p:cNvSpPr/>
          <p:nvPr/>
        </p:nvSpPr>
        <p:spPr>
          <a:xfrm>
            <a:off x="2605003" y="914250"/>
            <a:ext cx="1889700" cy="1016700"/>
          </a:xfrm>
          <a:prstGeom prst="roundRect">
            <a:avLst>
              <a:gd fmla="val 4485" name="adj"/>
            </a:avLst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</p:txBody>
      </p:sp>
      <p:sp>
        <p:nvSpPr>
          <p:cNvPr id="313" name="Google Shape;313;p24"/>
          <p:cNvSpPr/>
          <p:nvPr/>
        </p:nvSpPr>
        <p:spPr>
          <a:xfrm rot="10800000">
            <a:off x="3500225" y="1924362"/>
            <a:ext cx="99300" cy="97800"/>
          </a:xfrm>
          <a:prstGeom prst="triangle">
            <a:avLst>
              <a:gd fmla="val 50000" name="adj"/>
            </a:avLst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</p:txBody>
      </p:sp>
      <p:sp>
        <p:nvSpPr>
          <p:cNvPr id="314" name="Google Shape;314;p24"/>
          <p:cNvSpPr txBox="1"/>
          <p:nvPr/>
        </p:nvSpPr>
        <p:spPr>
          <a:xfrm>
            <a:off x="2665833" y="1136891"/>
            <a:ext cx="1792200" cy="5364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Grow</a:t>
            </a:r>
            <a:endParaRPr b="1" sz="2100">
              <a:solidFill>
                <a:schemeClr val="lt1"/>
              </a:solidFill>
            </a:endParaRPr>
          </a:p>
        </p:txBody>
      </p:sp>
      <p:sp>
        <p:nvSpPr>
          <p:cNvPr id="315" name="Google Shape;315;p24"/>
          <p:cNvSpPr/>
          <p:nvPr/>
        </p:nvSpPr>
        <p:spPr>
          <a:xfrm rot="-2212194">
            <a:off x="5735625" y="2676694"/>
            <a:ext cx="192000" cy="219775"/>
          </a:xfrm>
          <a:prstGeom prst="ellipse">
            <a:avLst/>
          </a:prstGeom>
          <a:solidFill>
            <a:srgbClr val="CC0000"/>
          </a:solidFill>
          <a:ln cap="flat" cmpd="sng" w="9525">
            <a:solidFill>
              <a:srgbClr val="85858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</p:txBody>
      </p:sp>
      <p:sp>
        <p:nvSpPr>
          <p:cNvPr id="316" name="Google Shape;316;p24"/>
          <p:cNvSpPr txBox="1"/>
          <p:nvPr/>
        </p:nvSpPr>
        <p:spPr>
          <a:xfrm>
            <a:off x="5460702" y="2020371"/>
            <a:ext cx="768900" cy="3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5</a:t>
            </a:r>
            <a:endParaRPr b="1" sz="1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7" name="Google Shape;317;p24"/>
          <p:cNvSpPr/>
          <p:nvPr/>
        </p:nvSpPr>
        <p:spPr>
          <a:xfrm>
            <a:off x="4886342" y="914250"/>
            <a:ext cx="1889700" cy="1016700"/>
          </a:xfrm>
          <a:prstGeom prst="roundRect">
            <a:avLst>
              <a:gd fmla="val 4485" name="adj"/>
            </a:avLst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</p:txBody>
      </p:sp>
      <p:sp>
        <p:nvSpPr>
          <p:cNvPr id="318" name="Google Shape;318;p24"/>
          <p:cNvSpPr/>
          <p:nvPr/>
        </p:nvSpPr>
        <p:spPr>
          <a:xfrm rot="10800000">
            <a:off x="5781564" y="1924362"/>
            <a:ext cx="99300" cy="97800"/>
          </a:xfrm>
          <a:prstGeom prst="triangle">
            <a:avLst>
              <a:gd fmla="val 50000" name="adj"/>
            </a:avLst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</p:txBody>
      </p:sp>
      <p:sp>
        <p:nvSpPr>
          <p:cNvPr id="319" name="Google Shape;319;p24"/>
          <p:cNvSpPr txBox="1"/>
          <p:nvPr/>
        </p:nvSpPr>
        <p:spPr>
          <a:xfrm>
            <a:off x="4935168" y="968013"/>
            <a:ext cx="1792200" cy="9027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Choose an Immersion SAE</a:t>
            </a:r>
            <a:endParaRPr b="1" sz="1800">
              <a:solidFill>
                <a:schemeClr val="lt1"/>
              </a:solidFill>
            </a:endParaRPr>
          </a:p>
        </p:txBody>
      </p:sp>
      <p:sp>
        <p:nvSpPr>
          <p:cNvPr id="320" name="Google Shape;320;p24"/>
          <p:cNvSpPr/>
          <p:nvPr/>
        </p:nvSpPr>
        <p:spPr>
          <a:xfrm rot="-2212194">
            <a:off x="6866137" y="3101742"/>
            <a:ext cx="192000" cy="219775"/>
          </a:xfrm>
          <a:prstGeom prst="ellipse">
            <a:avLst/>
          </a:prstGeom>
          <a:solidFill>
            <a:srgbClr val="CC0000"/>
          </a:solidFill>
          <a:ln cap="flat" cmpd="sng" w="9525">
            <a:solidFill>
              <a:srgbClr val="85858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</p:txBody>
      </p:sp>
      <p:sp>
        <p:nvSpPr>
          <p:cNvPr id="321" name="Google Shape;321;p24"/>
          <p:cNvSpPr txBox="1"/>
          <p:nvPr/>
        </p:nvSpPr>
        <p:spPr>
          <a:xfrm>
            <a:off x="6568958" y="3504017"/>
            <a:ext cx="768900" cy="3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6</a:t>
            </a:r>
            <a:endParaRPr b="1" sz="1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2" name="Google Shape;322;p24"/>
          <p:cNvSpPr/>
          <p:nvPr/>
        </p:nvSpPr>
        <p:spPr>
          <a:xfrm>
            <a:off x="6017271" y="3985901"/>
            <a:ext cx="1889700" cy="1016700"/>
          </a:xfrm>
          <a:prstGeom prst="roundRect">
            <a:avLst>
              <a:gd fmla="val 4485" name="adj"/>
            </a:avLst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</p:txBody>
      </p:sp>
      <p:sp>
        <p:nvSpPr>
          <p:cNvPr id="323" name="Google Shape;323;p24"/>
          <p:cNvSpPr txBox="1"/>
          <p:nvPr/>
        </p:nvSpPr>
        <p:spPr>
          <a:xfrm>
            <a:off x="6066097" y="4039664"/>
            <a:ext cx="1792200" cy="9027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Enjoy the Benefits</a:t>
            </a:r>
            <a:endParaRPr b="1" sz="2300">
              <a:solidFill>
                <a:schemeClr val="lt1"/>
              </a:solidFill>
            </a:endParaRPr>
          </a:p>
        </p:txBody>
      </p:sp>
      <p:sp>
        <p:nvSpPr>
          <p:cNvPr id="324" name="Google Shape;324;p24"/>
          <p:cNvSpPr/>
          <p:nvPr/>
        </p:nvSpPr>
        <p:spPr>
          <a:xfrm>
            <a:off x="6912515" y="3892468"/>
            <a:ext cx="99300" cy="97800"/>
          </a:xfrm>
          <a:prstGeom prst="triangle">
            <a:avLst>
              <a:gd fmla="val 50000" name="adj"/>
            </a:avLst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</p:txBody>
      </p:sp>
      <p:sp>
        <p:nvSpPr>
          <p:cNvPr id="325" name="Google Shape;325;p24"/>
          <p:cNvSpPr/>
          <p:nvPr/>
        </p:nvSpPr>
        <p:spPr>
          <a:xfrm rot="-2212194">
            <a:off x="8016959" y="2676694"/>
            <a:ext cx="192000" cy="219775"/>
          </a:xfrm>
          <a:prstGeom prst="ellipse">
            <a:avLst/>
          </a:prstGeom>
          <a:solidFill>
            <a:srgbClr val="CC0000"/>
          </a:solidFill>
          <a:ln cap="flat" cmpd="sng" w="9525">
            <a:solidFill>
              <a:srgbClr val="85858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</p:txBody>
      </p:sp>
      <p:sp>
        <p:nvSpPr>
          <p:cNvPr id="326" name="Google Shape;326;p24"/>
          <p:cNvSpPr/>
          <p:nvPr/>
        </p:nvSpPr>
        <p:spPr>
          <a:xfrm>
            <a:off x="7167676" y="914250"/>
            <a:ext cx="1889700" cy="1016700"/>
          </a:xfrm>
          <a:prstGeom prst="roundRect">
            <a:avLst>
              <a:gd fmla="val 4485" name="adj"/>
            </a:avLst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</p:txBody>
      </p:sp>
      <p:sp>
        <p:nvSpPr>
          <p:cNvPr id="327" name="Google Shape;327;p24"/>
          <p:cNvSpPr/>
          <p:nvPr/>
        </p:nvSpPr>
        <p:spPr>
          <a:xfrm rot="10800000">
            <a:off x="8062898" y="1924362"/>
            <a:ext cx="99300" cy="97800"/>
          </a:xfrm>
          <a:prstGeom prst="triangle">
            <a:avLst>
              <a:gd fmla="val 50000" name="adj"/>
            </a:avLst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</p:txBody>
      </p:sp>
      <p:sp>
        <p:nvSpPr>
          <p:cNvPr id="328" name="Google Shape;328;p24"/>
          <p:cNvSpPr txBox="1"/>
          <p:nvPr/>
        </p:nvSpPr>
        <p:spPr>
          <a:xfrm>
            <a:off x="7216502" y="968013"/>
            <a:ext cx="1792200" cy="9027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College and Career Ready</a:t>
            </a:r>
            <a:endParaRPr b="1" sz="2000">
              <a:solidFill>
                <a:schemeClr val="lt1"/>
              </a:solidFill>
            </a:endParaRPr>
          </a:p>
        </p:txBody>
      </p:sp>
      <p:sp>
        <p:nvSpPr>
          <p:cNvPr id="329" name="Google Shape;329;p24"/>
          <p:cNvSpPr txBox="1"/>
          <p:nvPr/>
        </p:nvSpPr>
        <p:spPr>
          <a:xfrm>
            <a:off x="7742036" y="2020371"/>
            <a:ext cx="768900" cy="3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7</a:t>
            </a:r>
            <a:endParaRPr b="1" sz="1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30" name="Google Shape;33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8150" y="2222447"/>
            <a:ext cx="831300" cy="83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4125" y="2628322"/>
            <a:ext cx="831300" cy="83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6213" y="2196997"/>
            <a:ext cx="831300" cy="83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7713" y="2667597"/>
            <a:ext cx="831300" cy="83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3025" y="2232297"/>
            <a:ext cx="831300" cy="83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56638" y="2645859"/>
            <a:ext cx="831300" cy="83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00275" y="2232297"/>
            <a:ext cx="831300" cy="83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5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Effectively </a:t>
            </a:r>
            <a:r>
              <a:rPr lang="en"/>
              <a:t>Engaging </a:t>
            </a:r>
            <a:r>
              <a:rPr lang="en"/>
              <a:t>Students</a:t>
            </a:r>
            <a:endParaRPr/>
          </a:p>
        </p:txBody>
      </p:sp>
      <p:sp>
        <p:nvSpPr>
          <p:cNvPr id="342" name="Google Shape;342;p25"/>
          <p:cNvSpPr txBox="1"/>
          <p:nvPr/>
        </p:nvSpPr>
        <p:spPr>
          <a:xfrm>
            <a:off x="311700" y="1387050"/>
            <a:ext cx="4104000" cy="356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Font typeface="Open Sans"/>
              <a:buChar char="●"/>
            </a:pPr>
            <a:r>
              <a:rPr lang="en" sz="2300">
                <a:latin typeface="Open Sans"/>
                <a:ea typeface="Open Sans"/>
                <a:cs typeface="Open Sans"/>
                <a:sym typeface="Open Sans"/>
              </a:rPr>
              <a:t>Make SAEs a graded component of every class</a:t>
            </a:r>
            <a:endParaRPr sz="2300">
              <a:latin typeface="Open Sans"/>
              <a:ea typeface="Open Sans"/>
              <a:cs typeface="Open Sans"/>
              <a:sym typeface="Open Sans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Font typeface="Open Sans"/>
              <a:buChar char="●"/>
            </a:pPr>
            <a:r>
              <a:rPr lang="en" sz="2300">
                <a:latin typeface="Open Sans"/>
                <a:ea typeface="Open Sans"/>
                <a:cs typeface="Open Sans"/>
                <a:sym typeface="Open Sans"/>
              </a:rPr>
              <a:t>“What’s In It For Me?” (WIIFM)</a:t>
            </a:r>
            <a:endParaRPr sz="2300">
              <a:latin typeface="Open Sans"/>
              <a:ea typeface="Open Sans"/>
              <a:cs typeface="Open Sans"/>
              <a:sym typeface="Open Sans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Font typeface="Open Sans"/>
              <a:buChar char="●"/>
            </a:pPr>
            <a:r>
              <a:rPr lang="en" sz="2300">
                <a:latin typeface="Open Sans"/>
                <a:ea typeface="Open Sans"/>
                <a:cs typeface="Open Sans"/>
                <a:sym typeface="Open Sans"/>
              </a:rPr>
              <a:t>Career Exploration as the First Foundational SAE </a:t>
            </a:r>
            <a:r>
              <a:rPr lang="en" sz="2300">
                <a:latin typeface="Open Sans"/>
                <a:ea typeface="Open Sans"/>
                <a:cs typeface="Open Sans"/>
                <a:sym typeface="Open Sans"/>
              </a:rPr>
              <a:t>Activity</a:t>
            </a:r>
            <a:endParaRPr sz="23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43" name="Google Shape;34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7649" y="1212894"/>
            <a:ext cx="2581375" cy="2002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87650" y="3228468"/>
            <a:ext cx="2581363" cy="1786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69025" y="1167915"/>
            <a:ext cx="2298050" cy="2039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69023" y="3228481"/>
            <a:ext cx="2298052" cy="17864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6"/>
          <p:cNvSpPr txBox="1"/>
          <p:nvPr>
            <p:ph type="title"/>
          </p:nvPr>
        </p:nvSpPr>
        <p:spPr>
          <a:xfrm>
            <a:off x="311700" y="337350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Big Idea</a:t>
            </a:r>
            <a:endParaRPr/>
          </a:p>
        </p:txBody>
      </p:sp>
      <p:sp>
        <p:nvSpPr>
          <p:cNvPr id="352" name="Google Shape;352;p26"/>
          <p:cNvSpPr/>
          <p:nvPr/>
        </p:nvSpPr>
        <p:spPr>
          <a:xfrm>
            <a:off x="119950" y="1304600"/>
            <a:ext cx="2615400" cy="1587300"/>
          </a:xfrm>
          <a:prstGeom prst="round1Rect">
            <a:avLst>
              <a:gd fmla="val 17446" name="adj"/>
            </a:avLst>
          </a:prstGeom>
          <a:solidFill>
            <a:srgbClr val="D8382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26"/>
          <p:cNvSpPr/>
          <p:nvPr/>
        </p:nvSpPr>
        <p:spPr>
          <a:xfrm>
            <a:off x="2731325" y="1304600"/>
            <a:ext cx="2615400" cy="1587300"/>
          </a:xfrm>
          <a:prstGeom prst="round2SameRect">
            <a:avLst>
              <a:gd fmla="val 18098" name="adj1"/>
              <a:gd fmla="val 0" name="adj2"/>
            </a:avLst>
          </a:prstGeom>
          <a:solidFill>
            <a:srgbClr val="BE2F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26"/>
          <p:cNvSpPr/>
          <p:nvPr/>
        </p:nvSpPr>
        <p:spPr>
          <a:xfrm flipH="1">
            <a:off x="5309000" y="1326800"/>
            <a:ext cx="2729700" cy="1565100"/>
          </a:xfrm>
          <a:prstGeom prst="round1Rect">
            <a:avLst>
              <a:gd fmla="val 17446" name="adj"/>
            </a:avLst>
          </a:prstGeom>
          <a:solidFill>
            <a:srgbClr val="A72A1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55" name="Google Shape;355;p26"/>
          <p:cNvGrpSpPr/>
          <p:nvPr/>
        </p:nvGrpSpPr>
        <p:grpSpPr>
          <a:xfrm>
            <a:off x="5114785" y="2350121"/>
            <a:ext cx="462638" cy="489731"/>
            <a:chOff x="4858109" y="2631368"/>
            <a:chExt cx="316442" cy="315000"/>
          </a:xfrm>
        </p:grpSpPr>
        <p:sp>
          <p:nvSpPr>
            <p:cNvPr id="356" name="Google Shape;356;p26"/>
            <p:cNvSpPr/>
            <p:nvPr/>
          </p:nvSpPr>
          <p:spPr>
            <a:xfrm>
              <a:off x="4859551" y="2631368"/>
              <a:ext cx="315000" cy="315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" name="Google Shape;357;p26"/>
            <p:cNvSpPr/>
            <p:nvPr/>
          </p:nvSpPr>
          <p:spPr>
            <a:xfrm>
              <a:off x="4858109" y="2739300"/>
              <a:ext cx="239100" cy="99000"/>
            </a:xfrm>
            <a:prstGeom prst="rightArrow">
              <a:avLst>
                <a:gd fmla="val 32020" name="adj1"/>
                <a:gd fmla="val 66970" name="adj2"/>
              </a:avLst>
            </a:prstGeom>
            <a:solidFill>
              <a:srgbClr val="B02C2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br>
                <a:rPr lang="en"/>
              </a:br>
              <a:endParaRPr/>
            </a:p>
          </p:txBody>
        </p:sp>
      </p:grpSp>
      <p:sp>
        <p:nvSpPr>
          <p:cNvPr id="358" name="Google Shape;358;p26"/>
          <p:cNvSpPr txBox="1"/>
          <p:nvPr/>
        </p:nvSpPr>
        <p:spPr>
          <a:xfrm>
            <a:off x="219475" y="1336553"/>
            <a:ext cx="2478000" cy="18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Foundational &amp; Immersion SAE’s</a:t>
            </a:r>
            <a:endParaRPr sz="29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9" name="Google Shape;359;p26"/>
          <p:cNvSpPr txBox="1"/>
          <p:nvPr/>
        </p:nvSpPr>
        <p:spPr>
          <a:xfrm>
            <a:off x="2831350" y="1336525"/>
            <a:ext cx="2478000" cy="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Effective </a:t>
            </a:r>
            <a:r>
              <a:rPr b="1" lang="en" sz="2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Engagements</a:t>
            </a:r>
            <a:endParaRPr b="1" sz="29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0" name="Google Shape;360;p26"/>
          <p:cNvSpPr txBox="1"/>
          <p:nvPr/>
        </p:nvSpPr>
        <p:spPr>
          <a:xfrm>
            <a:off x="5577625" y="1336513"/>
            <a:ext cx="2478000" cy="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Skills Gained</a:t>
            </a:r>
            <a:endParaRPr sz="29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361" name="Google Shape;361;p26"/>
          <p:cNvGrpSpPr/>
          <p:nvPr/>
        </p:nvGrpSpPr>
        <p:grpSpPr>
          <a:xfrm>
            <a:off x="2490569" y="2350242"/>
            <a:ext cx="493120" cy="489733"/>
            <a:chOff x="3157188" y="909150"/>
            <a:chExt cx="470400" cy="470400"/>
          </a:xfrm>
        </p:grpSpPr>
        <p:sp>
          <p:nvSpPr>
            <p:cNvPr id="362" name="Google Shape;362;p26"/>
            <p:cNvSpPr/>
            <p:nvPr/>
          </p:nvSpPr>
          <p:spPr>
            <a:xfrm>
              <a:off x="3157188" y="909150"/>
              <a:ext cx="470400" cy="470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" name="Google Shape;363;p26"/>
            <p:cNvSpPr/>
            <p:nvPr/>
          </p:nvSpPr>
          <p:spPr>
            <a:xfrm>
              <a:off x="3243138" y="995100"/>
              <a:ext cx="298500" cy="298500"/>
            </a:xfrm>
            <a:prstGeom prst="mathPlus">
              <a:avLst>
                <a:gd fmla="val 9900" name="adj1"/>
              </a:avLst>
            </a:prstGeom>
            <a:solidFill>
              <a:srgbClr val="D8382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4" name="Google Shape;364;p26"/>
          <p:cNvSpPr txBox="1"/>
          <p:nvPr/>
        </p:nvSpPr>
        <p:spPr>
          <a:xfrm>
            <a:off x="5674075" y="1824175"/>
            <a:ext cx="22851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Technical Skills</a:t>
            </a: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Time Management</a:t>
            </a: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Achievement Motivation</a:t>
            </a: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Active Initiative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365" name="Google Shape;365;p26"/>
          <p:cNvGrpSpPr/>
          <p:nvPr/>
        </p:nvGrpSpPr>
        <p:grpSpPr>
          <a:xfrm>
            <a:off x="119924" y="2891870"/>
            <a:ext cx="7918660" cy="1324589"/>
            <a:chOff x="1660662" y="2723946"/>
            <a:chExt cx="5822544" cy="1011600"/>
          </a:xfrm>
        </p:grpSpPr>
        <p:sp>
          <p:nvSpPr>
            <p:cNvPr id="366" name="Google Shape;366;p26"/>
            <p:cNvSpPr/>
            <p:nvPr/>
          </p:nvSpPr>
          <p:spPr>
            <a:xfrm rot="10800000">
              <a:off x="1660807" y="2723946"/>
              <a:ext cx="5822400" cy="1011600"/>
            </a:xfrm>
            <a:prstGeom prst="round2SameRect">
              <a:avLst>
                <a:gd fmla="val 18098" name="adj1"/>
                <a:gd fmla="val 0" name="adj2"/>
              </a:avLst>
            </a:prstGeom>
            <a:solidFill>
              <a:srgbClr val="80201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" name="Google Shape;367;p26"/>
            <p:cNvSpPr txBox="1"/>
            <p:nvPr/>
          </p:nvSpPr>
          <p:spPr>
            <a:xfrm>
              <a:off x="1660662" y="2897938"/>
              <a:ext cx="5822400" cy="72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39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College and Career Ready</a:t>
              </a:r>
              <a:endParaRPr b="1"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7"/>
          <p:cNvSpPr txBox="1"/>
          <p:nvPr>
            <p:ph type="title"/>
          </p:nvPr>
        </p:nvSpPr>
        <p:spPr>
          <a:xfrm>
            <a:off x="4835400" y="1130825"/>
            <a:ext cx="4416900" cy="261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411"/>
              <a:t>Chapter Spotlight:</a:t>
            </a:r>
            <a:endParaRPr sz="441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411"/>
              <a:t>Clovis East FFA</a:t>
            </a:r>
            <a:endParaRPr sz="4411"/>
          </a:p>
        </p:txBody>
      </p:sp>
      <p:sp>
        <p:nvSpPr>
          <p:cNvPr id="373" name="Google Shape;373;p27"/>
          <p:cNvSpPr txBox="1"/>
          <p:nvPr/>
        </p:nvSpPr>
        <p:spPr>
          <a:xfrm>
            <a:off x="370450" y="316250"/>
            <a:ext cx="3686400" cy="40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4" name="Google Shape;374;p27"/>
          <p:cNvSpPr/>
          <p:nvPr/>
        </p:nvSpPr>
        <p:spPr>
          <a:xfrm>
            <a:off x="362225" y="422600"/>
            <a:ext cx="3996600" cy="4358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75" name="Google Shape;37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388" y="791188"/>
            <a:ext cx="3486525" cy="348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Module Objectives</a:t>
            </a:r>
            <a:endParaRPr/>
          </a:p>
        </p:txBody>
      </p:sp>
      <p:sp>
        <p:nvSpPr>
          <p:cNvPr id="69" name="Google Shape;69;p14"/>
          <p:cNvSpPr txBox="1"/>
          <p:nvPr/>
        </p:nvSpPr>
        <p:spPr>
          <a:xfrm>
            <a:off x="0" y="1589800"/>
            <a:ext cx="9100200" cy="29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Font typeface="Open Sans"/>
              <a:buAutoNum type="arabicPeriod"/>
            </a:pPr>
            <a:r>
              <a:rPr lang="en" sz="2300">
                <a:latin typeface="Open Sans"/>
                <a:ea typeface="Open Sans"/>
                <a:cs typeface="Open Sans"/>
                <a:sym typeface="Open Sans"/>
              </a:rPr>
              <a:t>Identify soft skills associated with SAEs and work experiences</a:t>
            </a:r>
            <a:endParaRPr sz="2300">
              <a:latin typeface="Open Sans"/>
              <a:ea typeface="Open Sans"/>
              <a:cs typeface="Open Sans"/>
              <a:sym typeface="Open Sans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Font typeface="Open Sans"/>
              <a:buAutoNum type="arabicPeriod"/>
            </a:pPr>
            <a:r>
              <a:rPr lang="en" sz="2300">
                <a:latin typeface="Open Sans"/>
                <a:ea typeface="Open Sans"/>
                <a:cs typeface="Open Sans"/>
                <a:sym typeface="Open Sans"/>
              </a:rPr>
              <a:t>Describe the road map of an SAE</a:t>
            </a:r>
            <a:endParaRPr sz="2300">
              <a:latin typeface="Open Sans"/>
              <a:ea typeface="Open Sans"/>
              <a:cs typeface="Open Sans"/>
              <a:sym typeface="Open Sans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Font typeface="Open Sans"/>
              <a:buAutoNum type="arabicPeriod"/>
            </a:pPr>
            <a:r>
              <a:rPr lang="en" sz="2300">
                <a:latin typeface="Open Sans"/>
                <a:ea typeface="Open Sans"/>
                <a:cs typeface="Open Sans"/>
                <a:sym typeface="Open Sans"/>
              </a:rPr>
              <a:t>Describe effective Foundational and Immersion SAEs</a:t>
            </a:r>
            <a:endParaRPr sz="2300">
              <a:latin typeface="Open Sans"/>
              <a:ea typeface="Open Sans"/>
              <a:cs typeface="Open Sans"/>
              <a:sym typeface="Open Sans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Font typeface="Open Sans"/>
              <a:buAutoNum type="arabicPeriod"/>
            </a:pPr>
            <a:r>
              <a:rPr lang="en" sz="2300">
                <a:latin typeface="Open Sans"/>
                <a:ea typeface="Open Sans"/>
                <a:cs typeface="Open Sans"/>
                <a:sym typeface="Open Sans"/>
              </a:rPr>
              <a:t>Describe how to incentivize students to participate in SAEs</a:t>
            </a:r>
            <a:endParaRPr sz="23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Philosophy</a:t>
            </a:r>
            <a:endParaRPr/>
          </a:p>
        </p:txBody>
      </p:sp>
      <p:sp>
        <p:nvSpPr>
          <p:cNvPr id="75" name="Google Shape;75;p15"/>
          <p:cNvSpPr txBox="1"/>
          <p:nvPr/>
        </p:nvSpPr>
        <p:spPr>
          <a:xfrm>
            <a:off x="311700" y="1225225"/>
            <a:ext cx="42603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300">
                <a:latin typeface="Open Sans"/>
                <a:ea typeface="Open Sans"/>
                <a:cs typeface="Open Sans"/>
                <a:sym typeface="Open Sans"/>
              </a:rPr>
              <a:t>Supervised Agricultural Experiences provide an outlet for students to use classroom knowledge into real-world applications. By doing so, students </a:t>
            </a:r>
            <a:r>
              <a:rPr lang="en" sz="2300">
                <a:latin typeface="Open Sans"/>
                <a:ea typeface="Open Sans"/>
                <a:cs typeface="Open Sans"/>
                <a:sym typeface="Open Sans"/>
              </a:rPr>
              <a:t>enhance</a:t>
            </a:r>
            <a:r>
              <a:rPr lang="en" sz="2300">
                <a:latin typeface="Open Sans"/>
                <a:ea typeface="Open Sans"/>
                <a:cs typeface="Open Sans"/>
                <a:sym typeface="Open Sans"/>
              </a:rPr>
              <a:t> their </a:t>
            </a:r>
            <a:r>
              <a:rPr b="1" lang="en" sz="2300">
                <a:latin typeface="Open Sans"/>
                <a:ea typeface="Open Sans"/>
                <a:cs typeface="Open Sans"/>
                <a:sym typeface="Open Sans"/>
              </a:rPr>
              <a:t>technical, employability, </a:t>
            </a:r>
            <a:r>
              <a:rPr lang="en" sz="2300">
                <a:latin typeface="Open Sans"/>
                <a:ea typeface="Open Sans"/>
                <a:cs typeface="Open Sans"/>
                <a:sym typeface="Open Sans"/>
              </a:rPr>
              <a:t>and </a:t>
            </a:r>
            <a:r>
              <a:rPr b="1" lang="en" sz="2300">
                <a:latin typeface="Open Sans"/>
                <a:ea typeface="Open Sans"/>
                <a:cs typeface="Open Sans"/>
                <a:sym typeface="Open Sans"/>
              </a:rPr>
              <a:t>soft skills. </a:t>
            </a:r>
            <a:endParaRPr b="1" sz="23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6" name="Google Shape;76;p15"/>
          <p:cNvPicPr preferRelativeResize="0"/>
          <p:nvPr/>
        </p:nvPicPr>
        <p:blipFill rotWithShape="1">
          <a:blip r:embed="rId3">
            <a:alphaModFix/>
          </a:blip>
          <a:srcRect b="0" l="6540" r="29212" t="0"/>
          <a:stretch/>
        </p:blipFill>
        <p:spPr>
          <a:xfrm>
            <a:off x="4742725" y="1175875"/>
            <a:ext cx="3282000" cy="328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/>
          <p:nvPr>
            <p:ph type="title"/>
          </p:nvPr>
        </p:nvSpPr>
        <p:spPr>
          <a:xfrm>
            <a:off x="311700" y="108750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Standards</a:t>
            </a:r>
            <a:endParaRPr/>
          </a:p>
        </p:txBody>
      </p:sp>
      <p:grpSp>
        <p:nvGrpSpPr>
          <p:cNvPr id="82" name="Google Shape;82;p16"/>
          <p:cNvGrpSpPr/>
          <p:nvPr/>
        </p:nvGrpSpPr>
        <p:grpSpPr>
          <a:xfrm>
            <a:off x="68925" y="3155813"/>
            <a:ext cx="2613244" cy="1670720"/>
            <a:chOff x="6832975" y="1168650"/>
            <a:chExt cx="2613244" cy="1670720"/>
          </a:xfrm>
        </p:grpSpPr>
        <p:grpSp>
          <p:nvGrpSpPr>
            <p:cNvPr id="83" name="Google Shape;83;p16"/>
            <p:cNvGrpSpPr/>
            <p:nvPr/>
          </p:nvGrpSpPr>
          <p:grpSpPr>
            <a:xfrm>
              <a:off x="7446900" y="1168650"/>
              <a:ext cx="1385400" cy="1385400"/>
              <a:chOff x="5957350" y="1411050"/>
              <a:chExt cx="1385400" cy="1385400"/>
            </a:xfrm>
          </p:grpSpPr>
          <p:sp>
            <p:nvSpPr>
              <p:cNvPr id="84" name="Google Shape;84;p16"/>
              <p:cNvSpPr/>
              <p:nvPr/>
            </p:nvSpPr>
            <p:spPr>
              <a:xfrm>
                <a:off x="5957350" y="1411050"/>
                <a:ext cx="1385400" cy="1385400"/>
              </a:xfrm>
              <a:prstGeom prst="ellipse">
                <a:avLst/>
              </a:prstGeom>
              <a:solidFill>
                <a:srgbClr val="E69138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85" name="Google Shape;85;p16"/>
              <p:cNvGrpSpPr/>
              <p:nvPr/>
            </p:nvGrpSpPr>
            <p:grpSpPr>
              <a:xfrm>
                <a:off x="6178359" y="1660957"/>
                <a:ext cx="943314" cy="842935"/>
                <a:chOff x="848978" y="4297637"/>
                <a:chExt cx="377824" cy="324418"/>
              </a:xfrm>
            </p:grpSpPr>
            <p:sp>
              <p:nvSpPr>
                <p:cNvPr id="86" name="Google Shape;86;p16"/>
                <p:cNvSpPr/>
                <p:nvPr/>
              </p:nvSpPr>
              <p:spPr>
                <a:xfrm>
                  <a:off x="848978" y="4297637"/>
                  <a:ext cx="377824" cy="324418"/>
                </a:xfrm>
                <a:custGeom>
                  <a:rect b="b" l="l" r="r" t="t"/>
                  <a:pathLst>
                    <a:path extrusionOk="0" h="10193" w="11871">
                      <a:moveTo>
                        <a:pt x="6787" y="358"/>
                      </a:moveTo>
                      <a:cubicBezTo>
                        <a:pt x="6965" y="358"/>
                        <a:pt x="7132" y="465"/>
                        <a:pt x="7168" y="655"/>
                      </a:cubicBezTo>
                      <a:lnTo>
                        <a:pt x="7382" y="1679"/>
                      </a:lnTo>
                      <a:lnTo>
                        <a:pt x="4465" y="1679"/>
                      </a:lnTo>
                      <a:lnTo>
                        <a:pt x="4703" y="655"/>
                      </a:lnTo>
                      <a:cubicBezTo>
                        <a:pt x="4751" y="465"/>
                        <a:pt x="4906" y="358"/>
                        <a:pt x="5084" y="358"/>
                      </a:cubicBezTo>
                      <a:close/>
                      <a:moveTo>
                        <a:pt x="2786" y="2024"/>
                      </a:moveTo>
                      <a:lnTo>
                        <a:pt x="2786" y="5751"/>
                      </a:lnTo>
                      <a:lnTo>
                        <a:pt x="2381" y="5751"/>
                      </a:lnTo>
                      <a:lnTo>
                        <a:pt x="2381" y="2024"/>
                      </a:lnTo>
                      <a:close/>
                      <a:moveTo>
                        <a:pt x="9478" y="2024"/>
                      </a:moveTo>
                      <a:lnTo>
                        <a:pt x="9478" y="5751"/>
                      </a:lnTo>
                      <a:lnTo>
                        <a:pt x="9085" y="5751"/>
                      </a:lnTo>
                      <a:lnTo>
                        <a:pt x="9085" y="2024"/>
                      </a:lnTo>
                      <a:close/>
                      <a:moveTo>
                        <a:pt x="2048" y="2024"/>
                      </a:moveTo>
                      <a:lnTo>
                        <a:pt x="2048" y="5751"/>
                      </a:lnTo>
                      <a:lnTo>
                        <a:pt x="2024" y="5751"/>
                      </a:lnTo>
                      <a:cubicBezTo>
                        <a:pt x="1834" y="5751"/>
                        <a:pt x="1667" y="5918"/>
                        <a:pt x="1667" y="6108"/>
                      </a:cubicBezTo>
                      <a:lnTo>
                        <a:pt x="1667" y="6501"/>
                      </a:lnTo>
                      <a:lnTo>
                        <a:pt x="1655" y="6501"/>
                      </a:lnTo>
                      <a:cubicBezTo>
                        <a:pt x="929" y="6501"/>
                        <a:pt x="345" y="5906"/>
                        <a:pt x="345" y="5191"/>
                      </a:cubicBezTo>
                      <a:lnTo>
                        <a:pt x="345" y="2584"/>
                      </a:lnTo>
                      <a:cubicBezTo>
                        <a:pt x="345" y="2274"/>
                        <a:pt x="595" y="2024"/>
                        <a:pt x="917" y="2024"/>
                      </a:cubicBezTo>
                      <a:close/>
                      <a:moveTo>
                        <a:pt x="8727" y="2024"/>
                      </a:moveTo>
                      <a:lnTo>
                        <a:pt x="8727" y="5751"/>
                      </a:lnTo>
                      <a:lnTo>
                        <a:pt x="8716" y="5751"/>
                      </a:lnTo>
                      <a:cubicBezTo>
                        <a:pt x="8513" y="5751"/>
                        <a:pt x="8358" y="5918"/>
                        <a:pt x="8358" y="6108"/>
                      </a:cubicBezTo>
                      <a:lnTo>
                        <a:pt x="8358" y="6501"/>
                      </a:lnTo>
                      <a:lnTo>
                        <a:pt x="3501" y="6501"/>
                      </a:lnTo>
                      <a:lnTo>
                        <a:pt x="3501" y="6108"/>
                      </a:lnTo>
                      <a:cubicBezTo>
                        <a:pt x="3501" y="5918"/>
                        <a:pt x="3334" y="5751"/>
                        <a:pt x="3143" y="5751"/>
                      </a:cubicBezTo>
                      <a:lnTo>
                        <a:pt x="3132" y="5751"/>
                      </a:lnTo>
                      <a:lnTo>
                        <a:pt x="3132" y="2024"/>
                      </a:lnTo>
                      <a:close/>
                      <a:moveTo>
                        <a:pt x="10942" y="2024"/>
                      </a:moveTo>
                      <a:cubicBezTo>
                        <a:pt x="11252" y="2024"/>
                        <a:pt x="11514" y="2274"/>
                        <a:pt x="11514" y="2584"/>
                      </a:cubicBezTo>
                      <a:lnTo>
                        <a:pt x="11514" y="5191"/>
                      </a:lnTo>
                      <a:cubicBezTo>
                        <a:pt x="11514" y="5906"/>
                        <a:pt x="10930" y="6501"/>
                        <a:pt x="10204" y="6501"/>
                      </a:cubicBezTo>
                      <a:lnTo>
                        <a:pt x="10180" y="6108"/>
                      </a:lnTo>
                      <a:cubicBezTo>
                        <a:pt x="10180" y="5918"/>
                        <a:pt x="10025" y="5751"/>
                        <a:pt x="9823" y="5751"/>
                      </a:cubicBezTo>
                      <a:lnTo>
                        <a:pt x="9811" y="5751"/>
                      </a:lnTo>
                      <a:lnTo>
                        <a:pt x="9811" y="2024"/>
                      </a:lnTo>
                      <a:close/>
                      <a:moveTo>
                        <a:pt x="3143" y="6096"/>
                      </a:moveTo>
                      <a:cubicBezTo>
                        <a:pt x="3143" y="6096"/>
                        <a:pt x="3155" y="6096"/>
                        <a:pt x="3155" y="6108"/>
                      </a:cubicBezTo>
                      <a:lnTo>
                        <a:pt x="3155" y="7037"/>
                      </a:lnTo>
                      <a:cubicBezTo>
                        <a:pt x="3155" y="7037"/>
                        <a:pt x="3155" y="7049"/>
                        <a:pt x="3143" y="7049"/>
                      </a:cubicBezTo>
                      <a:lnTo>
                        <a:pt x="2024" y="7049"/>
                      </a:lnTo>
                      <a:cubicBezTo>
                        <a:pt x="2024" y="7049"/>
                        <a:pt x="2012" y="7049"/>
                        <a:pt x="2012" y="7037"/>
                      </a:cubicBezTo>
                      <a:lnTo>
                        <a:pt x="2012" y="6108"/>
                      </a:lnTo>
                      <a:cubicBezTo>
                        <a:pt x="2012" y="6108"/>
                        <a:pt x="2012" y="6096"/>
                        <a:pt x="2024" y="6096"/>
                      </a:cubicBezTo>
                      <a:lnTo>
                        <a:pt x="2417" y="6096"/>
                      </a:lnTo>
                      <a:lnTo>
                        <a:pt x="2417" y="6489"/>
                      </a:lnTo>
                      <a:cubicBezTo>
                        <a:pt x="2417" y="6585"/>
                        <a:pt x="2489" y="6668"/>
                        <a:pt x="2584" y="6668"/>
                      </a:cubicBezTo>
                      <a:cubicBezTo>
                        <a:pt x="2667" y="6668"/>
                        <a:pt x="2762" y="6585"/>
                        <a:pt x="2762" y="6489"/>
                      </a:cubicBezTo>
                      <a:lnTo>
                        <a:pt x="2762" y="6096"/>
                      </a:lnTo>
                      <a:close/>
                      <a:moveTo>
                        <a:pt x="9847" y="6108"/>
                      </a:moveTo>
                      <a:cubicBezTo>
                        <a:pt x="9847" y="6108"/>
                        <a:pt x="9859" y="6108"/>
                        <a:pt x="9859" y="6120"/>
                      </a:cubicBezTo>
                      <a:lnTo>
                        <a:pt x="9847" y="7049"/>
                      </a:lnTo>
                      <a:lnTo>
                        <a:pt x="8716" y="7061"/>
                      </a:lnTo>
                      <a:cubicBezTo>
                        <a:pt x="8716" y="7061"/>
                        <a:pt x="8692" y="7061"/>
                        <a:pt x="8692" y="7049"/>
                      </a:cubicBezTo>
                      <a:lnTo>
                        <a:pt x="8692" y="6120"/>
                      </a:lnTo>
                      <a:cubicBezTo>
                        <a:pt x="8692" y="6120"/>
                        <a:pt x="8692" y="6108"/>
                        <a:pt x="8716" y="6108"/>
                      </a:cubicBezTo>
                      <a:lnTo>
                        <a:pt x="9097" y="6108"/>
                      </a:lnTo>
                      <a:lnTo>
                        <a:pt x="9097" y="6501"/>
                      </a:lnTo>
                      <a:cubicBezTo>
                        <a:pt x="9097" y="6585"/>
                        <a:pt x="9168" y="6680"/>
                        <a:pt x="9275" y="6680"/>
                      </a:cubicBezTo>
                      <a:cubicBezTo>
                        <a:pt x="9370" y="6680"/>
                        <a:pt x="9454" y="6608"/>
                        <a:pt x="9454" y="6501"/>
                      </a:cubicBezTo>
                      <a:lnTo>
                        <a:pt x="9454" y="6108"/>
                      </a:lnTo>
                      <a:close/>
                      <a:moveTo>
                        <a:pt x="703" y="6561"/>
                      </a:moveTo>
                      <a:cubicBezTo>
                        <a:pt x="976" y="6739"/>
                        <a:pt x="1298" y="6858"/>
                        <a:pt x="1643" y="6858"/>
                      </a:cubicBezTo>
                      <a:lnTo>
                        <a:pt x="1655" y="6858"/>
                      </a:lnTo>
                      <a:lnTo>
                        <a:pt x="1655" y="7049"/>
                      </a:lnTo>
                      <a:cubicBezTo>
                        <a:pt x="1655" y="7239"/>
                        <a:pt x="1822" y="7406"/>
                        <a:pt x="2012" y="7406"/>
                      </a:cubicBezTo>
                      <a:lnTo>
                        <a:pt x="2774" y="7406"/>
                      </a:lnTo>
                      <a:lnTo>
                        <a:pt x="2774" y="9847"/>
                      </a:lnTo>
                      <a:lnTo>
                        <a:pt x="2381" y="9847"/>
                      </a:lnTo>
                      <a:lnTo>
                        <a:pt x="2381" y="7978"/>
                      </a:lnTo>
                      <a:cubicBezTo>
                        <a:pt x="2381" y="7882"/>
                        <a:pt x="2310" y="7799"/>
                        <a:pt x="2203" y="7799"/>
                      </a:cubicBezTo>
                      <a:cubicBezTo>
                        <a:pt x="2108" y="7799"/>
                        <a:pt x="2024" y="7870"/>
                        <a:pt x="2024" y="7978"/>
                      </a:cubicBezTo>
                      <a:lnTo>
                        <a:pt x="2024" y="9847"/>
                      </a:lnTo>
                      <a:lnTo>
                        <a:pt x="1096" y="9847"/>
                      </a:lnTo>
                      <a:cubicBezTo>
                        <a:pt x="881" y="9847"/>
                        <a:pt x="703" y="9668"/>
                        <a:pt x="703" y="9466"/>
                      </a:cubicBezTo>
                      <a:lnTo>
                        <a:pt x="703" y="6561"/>
                      </a:lnTo>
                      <a:close/>
                      <a:moveTo>
                        <a:pt x="8335" y="6858"/>
                      </a:moveTo>
                      <a:lnTo>
                        <a:pt x="8335" y="7049"/>
                      </a:lnTo>
                      <a:cubicBezTo>
                        <a:pt x="8335" y="7239"/>
                        <a:pt x="8501" y="7406"/>
                        <a:pt x="8692" y="7406"/>
                      </a:cubicBezTo>
                      <a:lnTo>
                        <a:pt x="9454" y="7406"/>
                      </a:lnTo>
                      <a:lnTo>
                        <a:pt x="9466" y="9847"/>
                      </a:lnTo>
                      <a:lnTo>
                        <a:pt x="9073" y="9847"/>
                      </a:lnTo>
                      <a:lnTo>
                        <a:pt x="9073" y="7978"/>
                      </a:lnTo>
                      <a:cubicBezTo>
                        <a:pt x="9073" y="7882"/>
                        <a:pt x="8989" y="7799"/>
                        <a:pt x="8894" y="7799"/>
                      </a:cubicBezTo>
                      <a:cubicBezTo>
                        <a:pt x="8787" y="7799"/>
                        <a:pt x="8716" y="7870"/>
                        <a:pt x="8716" y="7978"/>
                      </a:cubicBezTo>
                      <a:lnTo>
                        <a:pt x="8716" y="9847"/>
                      </a:lnTo>
                      <a:lnTo>
                        <a:pt x="3120" y="9847"/>
                      </a:lnTo>
                      <a:lnTo>
                        <a:pt x="3120" y="7406"/>
                      </a:lnTo>
                      <a:lnTo>
                        <a:pt x="3132" y="7406"/>
                      </a:lnTo>
                      <a:cubicBezTo>
                        <a:pt x="3322" y="7406"/>
                        <a:pt x="3489" y="7239"/>
                        <a:pt x="3489" y="7049"/>
                      </a:cubicBezTo>
                      <a:lnTo>
                        <a:pt x="3489" y="6858"/>
                      </a:lnTo>
                      <a:close/>
                      <a:moveTo>
                        <a:pt x="11133" y="6561"/>
                      </a:moveTo>
                      <a:lnTo>
                        <a:pt x="11133" y="9466"/>
                      </a:lnTo>
                      <a:cubicBezTo>
                        <a:pt x="11133" y="9668"/>
                        <a:pt x="10954" y="9847"/>
                        <a:pt x="10752" y="9847"/>
                      </a:cubicBezTo>
                      <a:lnTo>
                        <a:pt x="9811" y="9847"/>
                      </a:lnTo>
                      <a:lnTo>
                        <a:pt x="9811" y="7406"/>
                      </a:lnTo>
                      <a:lnTo>
                        <a:pt x="9823" y="7406"/>
                      </a:lnTo>
                      <a:cubicBezTo>
                        <a:pt x="10025" y="7406"/>
                        <a:pt x="10180" y="7239"/>
                        <a:pt x="10180" y="7049"/>
                      </a:cubicBezTo>
                      <a:lnTo>
                        <a:pt x="10180" y="6858"/>
                      </a:lnTo>
                      <a:lnTo>
                        <a:pt x="10204" y="6858"/>
                      </a:lnTo>
                      <a:cubicBezTo>
                        <a:pt x="10537" y="6858"/>
                        <a:pt x="10871" y="6751"/>
                        <a:pt x="11133" y="6561"/>
                      </a:cubicBezTo>
                      <a:close/>
                      <a:moveTo>
                        <a:pt x="5084" y="0"/>
                      </a:moveTo>
                      <a:cubicBezTo>
                        <a:pt x="4739" y="0"/>
                        <a:pt x="4441" y="238"/>
                        <a:pt x="4358" y="560"/>
                      </a:cubicBezTo>
                      <a:lnTo>
                        <a:pt x="4120" y="1667"/>
                      </a:lnTo>
                      <a:lnTo>
                        <a:pt x="929" y="1667"/>
                      </a:lnTo>
                      <a:cubicBezTo>
                        <a:pt x="417" y="1667"/>
                        <a:pt x="0" y="2084"/>
                        <a:pt x="0" y="2584"/>
                      </a:cubicBezTo>
                      <a:lnTo>
                        <a:pt x="0" y="5191"/>
                      </a:lnTo>
                      <a:cubicBezTo>
                        <a:pt x="0" y="5596"/>
                        <a:pt x="143" y="5953"/>
                        <a:pt x="381" y="6227"/>
                      </a:cubicBezTo>
                      <a:lnTo>
                        <a:pt x="381" y="9466"/>
                      </a:lnTo>
                      <a:cubicBezTo>
                        <a:pt x="381" y="9859"/>
                        <a:pt x="703" y="10192"/>
                        <a:pt x="1107" y="10192"/>
                      </a:cubicBezTo>
                      <a:lnTo>
                        <a:pt x="10763" y="10192"/>
                      </a:lnTo>
                      <a:cubicBezTo>
                        <a:pt x="11168" y="10192"/>
                        <a:pt x="11490" y="9859"/>
                        <a:pt x="11490" y="9466"/>
                      </a:cubicBezTo>
                      <a:lnTo>
                        <a:pt x="11490" y="6227"/>
                      </a:lnTo>
                      <a:cubicBezTo>
                        <a:pt x="11728" y="5953"/>
                        <a:pt x="11871" y="5572"/>
                        <a:pt x="11871" y="5191"/>
                      </a:cubicBezTo>
                      <a:lnTo>
                        <a:pt x="11871" y="2584"/>
                      </a:lnTo>
                      <a:cubicBezTo>
                        <a:pt x="11871" y="2084"/>
                        <a:pt x="11454" y="1667"/>
                        <a:pt x="10942" y="1667"/>
                      </a:cubicBezTo>
                      <a:lnTo>
                        <a:pt x="7739" y="1667"/>
                      </a:lnTo>
                      <a:lnTo>
                        <a:pt x="7501" y="560"/>
                      </a:lnTo>
                      <a:cubicBezTo>
                        <a:pt x="7430" y="215"/>
                        <a:pt x="7132" y="0"/>
                        <a:pt x="678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7" name="Google Shape;87;p16"/>
                <p:cNvSpPr/>
                <p:nvPr/>
              </p:nvSpPr>
              <p:spPr>
                <a:xfrm>
                  <a:off x="1002450" y="4457157"/>
                  <a:ext cx="70116" cy="34533"/>
                </a:xfrm>
                <a:custGeom>
                  <a:rect b="b" l="l" r="r" t="t"/>
                  <a:pathLst>
                    <a:path extrusionOk="0" h="1085" w="2203">
                      <a:moveTo>
                        <a:pt x="357" y="1"/>
                      </a:moveTo>
                      <a:cubicBezTo>
                        <a:pt x="167" y="1"/>
                        <a:pt x="0" y="168"/>
                        <a:pt x="0" y="358"/>
                      </a:cubicBezTo>
                      <a:lnTo>
                        <a:pt x="0" y="727"/>
                      </a:lnTo>
                      <a:cubicBezTo>
                        <a:pt x="0" y="918"/>
                        <a:pt x="167" y="1084"/>
                        <a:pt x="357" y="1084"/>
                      </a:cubicBezTo>
                      <a:lnTo>
                        <a:pt x="1846" y="1084"/>
                      </a:lnTo>
                      <a:cubicBezTo>
                        <a:pt x="2048" y="1084"/>
                        <a:pt x="2203" y="918"/>
                        <a:pt x="2203" y="727"/>
                      </a:cubicBezTo>
                      <a:lnTo>
                        <a:pt x="2203" y="358"/>
                      </a:lnTo>
                      <a:cubicBezTo>
                        <a:pt x="2203" y="168"/>
                        <a:pt x="2048" y="1"/>
                        <a:pt x="1846" y="1"/>
                      </a:cubicBezTo>
                      <a:lnTo>
                        <a:pt x="1667" y="1"/>
                      </a:lnTo>
                      <a:cubicBezTo>
                        <a:pt x="1584" y="1"/>
                        <a:pt x="1488" y="72"/>
                        <a:pt x="1488" y="179"/>
                      </a:cubicBezTo>
                      <a:cubicBezTo>
                        <a:pt x="1488" y="287"/>
                        <a:pt x="1572" y="358"/>
                        <a:pt x="1667" y="358"/>
                      </a:cubicBezTo>
                      <a:lnTo>
                        <a:pt x="1846" y="358"/>
                      </a:lnTo>
                      <a:cubicBezTo>
                        <a:pt x="1846" y="358"/>
                        <a:pt x="1869" y="358"/>
                        <a:pt x="1869" y="370"/>
                      </a:cubicBezTo>
                      <a:lnTo>
                        <a:pt x="1869" y="739"/>
                      </a:lnTo>
                      <a:cubicBezTo>
                        <a:pt x="1869" y="739"/>
                        <a:pt x="1869" y="763"/>
                        <a:pt x="1846" y="763"/>
                      </a:cubicBezTo>
                      <a:lnTo>
                        <a:pt x="357" y="763"/>
                      </a:lnTo>
                      <a:cubicBezTo>
                        <a:pt x="357" y="763"/>
                        <a:pt x="345" y="763"/>
                        <a:pt x="345" y="739"/>
                      </a:cubicBezTo>
                      <a:lnTo>
                        <a:pt x="345" y="370"/>
                      </a:lnTo>
                      <a:cubicBezTo>
                        <a:pt x="345" y="370"/>
                        <a:pt x="345" y="358"/>
                        <a:pt x="357" y="358"/>
                      </a:cubicBezTo>
                      <a:lnTo>
                        <a:pt x="917" y="358"/>
                      </a:lnTo>
                      <a:cubicBezTo>
                        <a:pt x="1000" y="358"/>
                        <a:pt x="1084" y="287"/>
                        <a:pt x="1084" y="179"/>
                      </a:cubicBezTo>
                      <a:cubicBezTo>
                        <a:pt x="1084" y="72"/>
                        <a:pt x="1012" y="1"/>
                        <a:pt x="91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sp>
          <p:nvSpPr>
            <p:cNvPr id="88" name="Google Shape;88;p16"/>
            <p:cNvSpPr/>
            <p:nvPr/>
          </p:nvSpPr>
          <p:spPr>
            <a:xfrm>
              <a:off x="6832975" y="2637738"/>
              <a:ext cx="2613244" cy="201633"/>
            </a:xfrm>
            <a:prstGeom prst="rect">
              <a:avLst/>
            </a:prstGeom>
          </p:spPr>
          <p:txBody>
            <a:bodyPr>
              <a:prstTxWarp prst="textPlain"/>
            </a:bodyPr>
            <a:lstStyle/>
            <a:p>
              <a:pPr lvl="0" algn="ctr"/>
              <a:r>
                <a:rPr b="0" i="0">
                  <a:ln cap="flat" cmpd="sng" w="9525">
                    <a:solidFill>
                      <a:srgbClr val="B7B7B7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  <a:solidFill>
                    <a:srgbClr val="CC0000"/>
                  </a:solidFill>
                  <a:latin typeface="Impact"/>
                </a:rPr>
                <a:t>Career Readiness Practices</a:t>
              </a:r>
            </a:p>
          </p:txBody>
        </p:sp>
      </p:grpSp>
      <p:grpSp>
        <p:nvGrpSpPr>
          <p:cNvPr id="89" name="Google Shape;89;p16"/>
          <p:cNvGrpSpPr/>
          <p:nvPr/>
        </p:nvGrpSpPr>
        <p:grpSpPr>
          <a:xfrm>
            <a:off x="3183044" y="940050"/>
            <a:ext cx="2668200" cy="2108100"/>
            <a:chOff x="3491725" y="863850"/>
            <a:chExt cx="2668200" cy="2108100"/>
          </a:xfrm>
        </p:grpSpPr>
        <p:grpSp>
          <p:nvGrpSpPr>
            <p:cNvPr id="90" name="Google Shape;90;p16"/>
            <p:cNvGrpSpPr/>
            <p:nvPr/>
          </p:nvGrpSpPr>
          <p:grpSpPr>
            <a:xfrm>
              <a:off x="3952396" y="863850"/>
              <a:ext cx="1746852" cy="1680257"/>
              <a:chOff x="2509375" y="1168650"/>
              <a:chExt cx="1746852" cy="1680257"/>
            </a:xfrm>
          </p:grpSpPr>
          <p:grpSp>
            <p:nvGrpSpPr>
              <p:cNvPr id="91" name="Google Shape;91;p16"/>
              <p:cNvGrpSpPr/>
              <p:nvPr/>
            </p:nvGrpSpPr>
            <p:grpSpPr>
              <a:xfrm>
                <a:off x="2690100" y="1168650"/>
                <a:ext cx="1385400" cy="1385400"/>
                <a:chOff x="3186550" y="1410975"/>
                <a:chExt cx="1385400" cy="1385400"/>
              </a:xfrm>
            </p:grpSpPr>
            <p:sp>
              <p:nvSpPr>
                <p:cNvPr id="92" name="Google Shape;92;p16"/>
                <p:cNvSpPr/>
                <p:nvPr/>
              </p:nvSpPr>
              <p:spPr>
                <a:xfrm>
                  <a:off x="3186550" y="1410975"/>
                  <a:ext cx="1385400" cy="1385400"/>
                </a:xfrm>
                <a:prstGeom prst="ellipse">
                  <a:avLst/>
                </a:prstGeom>
                <a:solidFill>
                  <a:srgbClr val="F1C232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93" name="Google Shape;93;p16"/>
                <p:cNvGrpSpPr/>
                <p:nvPr/>
              </p:nvGrpSpPr>
              <p:grpSpPr>
                <a:xfrm>
                  <a:off x="3407655" y="1631367"/>
                  <a:ext cx="943302" cy="944762"/>
                  <a:chOff x="6259175" y="1559008"/>
                  <a:chExt cx="271743" cy="272093"/>
                </a:xfrm>
              </p:grpSpPr>
              <p:sp>
                <p:nvSpPr>
                  <p:cNvPr id="94" name="Google Shape;94;p16"/>
                  <p:cNvSpPr/>
                  <p:nvPr/>
                </p:nvSpPr>
                <p:spPr>
                  <a:xfrm>
                    <a:off x="6259175" y="1559008"/>
                    <a:ext cx="271743" cy="272093"/>
                  </a:xfrm>
                  <a:custGeom>
                    <a:rect b="b" l="l" r="r" t="t"/>
                    <a:pathLst>
                      <a:path extrusionOk="0" h="8549" w="8538">
                        <a:moveTo>
                          <a:pt x="4263" y="0"/>
                        </a:moveTo>
                        <a:cubicBezTo>
                          <a:pt x="3120" y="0"/>
                          <a:pt x="2049" y="453"/>
                          <a:pt x="1251" y="1250"/>
                        </a:cubicBezTo>
                        <a:cubicBezTo>
                          <a:pt x="441" y="2060"/>
                          <a:pt x="1" y="3131"/>
                          <a:pt x="1" y="4274"/>
                        </a:cubicBezTo>
                        <a:cubicBezTo>
                          <a:pt x="1" y="5417"/>
                          <a:pt x="441" y="6489"/>
                          <a:pt x="1251" y="7299"/>
                        </a:cubicBezTo>
                        <a:cubicBezTo>
                          <a:pt x="2049" y="8096"/>
                          <a:pt x="3120" y="8549"/>
                          <a:pt x="4263" y="8549"/>
                        </a:cubicBezTo>
                        <a:cubicBezTo>
                          <a:pt x="5418" y="8549"/>
                          <a:pt x="6490" y="8096"/>
                          <a:pt x="7287" y="7299"/>
                        </a:cubicBezTo>
                        <a:cubicBezTo>
                          <a:pt x="8097" y="6489"/>
                          <a:pt x="8537" y="5417"/>
                          <a:pt x="8537" y="4274"/>
                        </a:cubicBezTo>
                        <a:cubicBezTo>
                          <a:pt x="8526" y="4179"/>
                          <a:pt x="8526" y="4108"/>
                          <a:pt x="8526" y="4036"/>
                        </a:cubicBezTo>
                        <a:cubicBezTo>
                          <a:pt x="8526" y="3965"/>
                          <a:pt x="8466" y="3917"/>
                          <a:pt x="8383" y="3917"/>
                        </a:cubicBezTo>
                        <a:cubicBezTo>
                          <a:pt x="8311" y="3917"/>
                          <a:pt x="8276" y="3977"/>
                          <a:pt x="8276" y="4048"/>
                        </a:cubicBezTo>
                        <a:lnTo>
                          <a:pt x="8276" y="4274"/>
                        </a:lnTo>
                        <a:cubicBezTo>
                          <a:pt x="8276" y="5346"/>
                          <a:pt x="7859" y="6358"/>
                          <a:pt x="7097" y="7120"/>
                        </a:cubicBezTo>
                        <a:cubicBezTo>
                          <a:pt x="6335" y="7882"/>
                          <a:pt x="5323" y="8287"/>
                          <a:pt x="4251" y="8287"/>
                        </a:cubicBezTo>
                        <a:cubicBezTo>
                          <a:pt x="3180" y="8287"/>
                          <a:pt x="2168" y="7870"/>
                          <a:pt x="1406" y="7120"/>
                        </a:cubicBezTo>
                        <a:cubicBezTo>
                          <a:pt x="656" y="6358"/>
                          <a:pt x="239" y="5346"/>
                          <a:pt x="239" y="4274"/>
                        </a:cubicBezTo>
                        <a:cubicBezTo>
                          <a:pt x="239" y="3203"/>
                          <a:pt x="644" y="2191"/>
                          <a:pt x="1406" y="1429"/>
                        </a:cubicBezTo>
                        <a:cubicBezTo>
                          <a:pt x="2168" y="667"/>
                          <a:pt x="3180" y="250"/>
                          <a:pt x="4251" y="250"/>
                        </a:cubicBezTo>
                        <a:cubicBezTo>
                          <a:pt x="5204" y="250"/>
                          <a:pt x="6121" y="595"/>
                          <a:pt x="6847" y="1203"/>
                        </a:cubicBezTo>
                        <a:cubicBezTo>
                          <a:pt x="7561" y="1822"/>
                          <a:pt x="8049" y="2655"/>
                          <a:pt x="8216" y="3560"/>
                        </a:cubicBezTo>
                        <a:cubicBezTo>
                          <a:pt x="8227" y="3624"/>
                          <a:pt x="8276" y="3669"/>
                          <a:pt x="8337" y="3669"/>
                        </a:cubicBezTo>
                        <a:cubicBezTo>
                          <a:pt x="8344" y="3669"/>
                          <a:pt x="8352" y="3668"/>
                          <a:pt x="8359" y="3667"/>
                        </a:cubicBezTo>
                        <a:cubicBezTo>
                          <a:pt x="8430" y="3643"/>
                          <a:pt x="8478" y="3584"/>
                          <a:pt x="8466" y="3512"/>
                        </a:cubicBezTo>
                        <a:cubicBezTo>
                          <a:pt x="8287" y="2548"/>
                          <a:pt x="7775" y="1655"/>
                          <a:pt x="7025" y="1012"/>
                        </a:cubicBezTo>
                        <a:cubicBezTo>
                          <a:pt x="6251" y="357"/>
                          <a:pt x="5275" y="0"/>
                          <a:pt x="4263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95" name="Google Shape;95;p16"/>
                  <p:cNvSpPr/>
                  <p:nvPr/>
                </p:nvSpPr>
                <p:spPr>
                  <a:xfrm>
                    <a:off x="6278145" y="1577946"/>
                    <a:ext cx="231927" cy="232309"/>
                  </a:xfrm>
                  <a:custGeom>
                    <a:rect b="b" l="l" r="r" t="t"/>
                    <a:pathLst>
                      <a:path extrusionOk="0" h="7299" w="7287">
                        <a:moveTo>
                          <a:pt x="3643" y="0"/>
                        </a:moveTo>
                        <a:cubicBezTo>
                          <a:pt x="3119" y="0"/>
                          <a:pt x="2631" y="108"/>
                          <a:pt x="2155" y="322"/>
                        </a:cubicBezTo>
                        <a:cubicBezTo>
                          <a:pt x="1703" y="524"/>
                          <a:pt x="1310" y="810"/>
                          <a:pt x="964" y="1179"/>
                        </a:cubicBezTo>
                        <a:cubicBezTo>
                          <a:pt x="917" y="1227"/>
                          <a:pt x="917" y="1310"/>
                          <a:pt x="964" y="1358"/>
                        </a:cubicBezTo>
                        <a:cubicBezTo>
                          <a:pt x="988" y="1382"/>
                          <a:pt x="1021" y="1393"/>
                          <a:pt x="1054" y="1393"/>
                        </a:cubicBezTo>
                        <a:cubicBezTo>
                          <a:pt x="1086" y="1393"/>
                          <a:pt x="1119" y="1382"/>
                          <a:pt x="1143" y="1358"/>
                        </a:cubicBezTo>
                        <a:cubicBezTo>
                          <a:pt x="1453" y="1012"/>
                          <a:pt x="1822" y="750"/>
                          <a:pt x="2262" y="560"/>
                        </a:cubicBezTo>
                        <a:cubicBezTo>
                          <a:pt x="2691" y="358"/>
                          <a:pt x="3167" y="262"/>
                          <a:pt x="3643" y="262"/>
                        </a:cubicBezTo>
                        <a:cubicBezTo>
                          <a:pt x="5513" y="262"/>
                          <a:pt x="7037" y="1774"/>
                          <a:pt x="7037" y="3656"/>
                        </a:cubicBezTo>
                        <a:cubicBezTo>
                          <a:pt x="7037" y="5525"/>
                          <a:pt x="5513" y="7049"/>
                          <a:pt x="3643" y="7049"/>
                        </a:cubicBezTo>
                        <a:cubicBezTo>
                          <a:pt x="1762" y="7049"/>
                          <a:pt x="250" y="5525"/>
                          <a:pt x="250" y="3656"/>
                        </a:cubicBezTo>
                        <a:cubicBezTo>
                          <a:pt x="250" y="2977"/>
                          <a:pt x="441" y="2322"/>
                          <a:pt x="810" y="1774"/>
                        </a:cubicBezTo>
                        <a:cubicBezTo>
                          <a:pt x="857" y="1727"/>
                          <a:pt x="845" y="1655"/>
                          <a:pt x="786" y="1608"/>
                        </a:cubicBezTo>
                        <a:cubicBezTo>
                          <a:pt x="766" y="1596"/>
                          <a:pt x="743" y="1591"/>
                          <a:pt x="721" y="1591"/>
                        </a:cubicBezTo>
                        <a:cubicBezTo>
                          <a:pt x="676" y="1591"/>
                          <a:pt x="631" y="1612"/>
                          <a:pt x="607" y="1643"/>
                        </a:cubicBezTo>
                        <a:cubicBezTo>
                          <a:pt x="202" y="2239"/>
                          <a:pt x="0" y="2941"/>
                          <a:pt x="0" y="3656"/>
                        </a:cubicBezTo>
                        <a:cubicBezTo>
                          <a:pt x="0" y="4632"/>
                          <a:pt x="381" y="5537"/>
                          <a:pt x="1072" y="6227"/>
                        </a:cubicBezTo>
                        <a:cubicBezTo>
                          <a:pt x="1750" y="6906"/>
                          <a:pt x="2679" y="7299"/>
                          <a:pt x="3643" y="7299"/>
                        </a:cubicBezTo>
                        <a:cubicBezTo>
                          <a:pt x="4620" y="7299"/>
                          <a:pt x="5536" y="6906"/>
                          <a:pt x="6215" y="6227"/>
                        </a:cubicBezTo>
                        <a:cubicBezTo>
                          <a:pt x="6894" y="5537"/>
                          <a:pt x="7287" y="4620"/>
                          <a:pt x="7287" y="3656"/>
                        </a:cubicBezTo>
                        <a:cubicBezTo>
                          <a:pt x="7287" y="2679"/>
                          <a:pt x="6906" y="1763"/>
                          <a:pt x="6215" y="1072"/>
                        </a:cubicBezTo>
                        <a:cubicBezTo>
                          <a:pt x="5536" y="393"/>
                          <a:pt x="4608" y="0"/>
                          <a:pt x="3643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96" name="Google Shape;96;p16"/>
                  <p:cNvSpPr/>
                  <p:nvPr/>
                </p:nvSpPr>
                <p:spPr>
                  <a:xfrm>
                    <a:off x="6297846" y="1690870"/>
                    <a:ext cx="13272" cy="7607"/>
                  </a:xfrm>
                  <a:custGeom>
                    <a:rect b="b" l="l" r="r" t="t"/>
                    <a:pathLst>
                      <a:path extrusionOk="0" h="239" w="417">
                        <a:moveTo>
                          <a:pt x="119" y="0"/>
                        </a:moveTo>
                        <a:cubicBezTo>
                          <a:pt x="48" y="0"/>
                          <a:pt x="0" y="36"/>
                          <a:pt x="0" y="120"/>
                        </a:cubicBezTo>
                        <a:cubicBezTo>
                          <a:pt x="0" y="191"/>
                          <a:pt x="60" y="239"/>
                          <a:pt x="119" y="239"/>
                        </a:cubicBezTo>
                        <a:lnTo>
                          <a:pt x="298" y="239"/>
                        </a:lnTo>
                        <a:cubicBezTo>
                          <a:pt x="369" y="239"/>
                          <a:pt x="417" y="179"/>
                          <a:pt x="417" y="120"/>
                        </a:cubicBezTo>
                        <a:cubicBezTo>
                          <a:pt x="417" y="60"/>
                          <a:pt x="357" y="0"/>
                          <a:pt x="298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97" name="Google Shape;97;p16"/>
                  <p:cNvSpPr/>
                  <p:nvPr/>
                </p:nvSpPr>
                <p:spPr>
                  <a:xfrm>
                    <a:off x="6390687" y="1598029"/>
                    <a:ext cx="100448" cy="100448"/>
                  </a:xfrm>
                  <a:custGeom>
                    <a:rect b="b" l="l" r="r" t="t"/>
                    <a:pathLst>
                      <a:path extrusionOk="0" h="3156" w="3156">
                        <a:moveTo>
                          <a:pt x="119" y="0"/>
                        </a:moveTo>
                        <a:cubicBezTo>
                          <a:pt x="60" y="0"/>
                          <a:pt x="0" y="60"/>
                          <a:pt x="0" y="119"/>
                        </a:cubicBezTo>
                        <a:lnTo>
                          <a:pt x="0" y="3037"/>
                        </a:lnTo>
                        <a:cubicBezTo>
                          <a:pt x="0" y="3108"/>
                          <a:pt x="60" y="3156"/>
                          <a:pt x="119" y="3156"/>
                        </a:cubicBezTo>
                        <a:lnTo>
                          <a:pt x="3036" y="3156"/>
                        </a:lnTo>
                        <a:cubicBezTo>
                          <a:pt x="3108" y="3156"/>
                          <a:pt x="3155" y="3096"/>
                          <a:pt x="3155" y="3037"/>
                        </a:cubicBezTo>
                        <a:cubicBezTo>
                          <a:pt x="3155" y="2977"/>
                          <a:pt x="3096" y="2917"/>
                          <a:pt x="3036" y="2917"/>
                        </a:cubicBezTo>
                        <a:lnTo>
                          <a:pt x="250" y="2917"/>
                        </a:lnTo>
                        <a:lnTo>
                          <a:pt x="250" y="119"/>
                        </a:lnTo>
                        <a:lnTo>
                          <a:pt x="238" y="119"/>
                        </a:lnTo>
                        <a:cubicBezTo>
                          <a:pt x="238" y="48"/>
                          <a:pt x="179" y="0"/>
                          <a:pt x="119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98" name="Google Shape;98;p16"/>
                  <p:cNvSpPr/>
                  <p:nvPr/>
                </p:nvSpPr>
                <p:spPr>
                  <a:xfrm>
                    <a:off x="6390305" y="1778013"/>
                    <a:ext cx="7607" cy="13304"/>
                  </a:xfrm>
                  <a:custGeom>
                    <a:rect b="b" l="l" r="r" t="t"/>
                    <a:pathLst>
                      <a:path extrusionOk="0" h="418" w="239">
                        <a:moveTo>
                          <a:pt x="119" y="1"/>
                        </a:moveTo>
                        <a:cubicBezTo>
                          <a:pt x="60" y="1"/>
                          <a:pt x="0" y="60"/>
                          <a:pt x="0" y="120"/>
                        </a:cubicBezTo>
                        <a:lnTo>
                          <a:pt x="0" y="299"/>
                        </a:lnTo>
                        <a:cubicBezTo>
                          <a:pt x="0" y="370"/>
                          <a:pt x="60" y="418"/>
                          <a:pt x="119" y="418"/>
                        </a:cubicBezTo>
                        <a:cubicBezTo>
                          <a:pt x="179" y="418"/>
                          <a:pt x="238" y="358"/>
                          <a:pt x="238" y="299"/>
                        </a:cubicBezTo>
                        <a:lnTo>
                          <a:pt x="238" y="120"/>
                        </a:lnTo>
                        <a:cubicBezTo>
                          <a:pt x="238" y="49"/>
                          <a:pt x="179" y="1"/>
                          <a:pt x="119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99" name="Google Shape;99;p16"/>
                  <p:cNvSpPr/>
                  <p:nvPr/>
                </p:nvSpPr>
                <p:spPr>
                  <a:xfrm>
                    <a:off x="6324358" y="1624923"/>
                    <a:ext cx="12922" cy="11776"/>
                  </a:xfrm>
                  <a:custGeom>
                    <a:rect b="b" l="l" r="r" t="t"/>
                    <a:pathLst>
                      <a:path extrusionOk="0" h="370" w="406">
                        <a:moveTo>
                          <a:pt x="133" y="1"/>
                        </a:moveTo>
                        <a:cubicBezTo>
                          <a:pt x="99" y="1"/>
                          <a:pt x="66" y="13"/>
                          <a:pt x="48" y="36"/>
                        </a:cubicBezTo>
                        <a:cubicBezTo>
                          <a:pt x="1" y="72"/>
                          <a:pt x="1" y="167"/>
                          <a:pt x="48" y="215"/>
                        </a:cubicBezTo>
                        <a:lnTo>
                          <a:pt x="179" y="346"/>
                        </a:lnTo>
                        <a:cubicBezTo>
                          <a:pt x="215" y="370"/>
                          <a:pt x="239" y="370"/>
                          <a:pt x="274" y="370"/>
                        </a:cubicBezTo>
                        <a:cubicBezTo>
                          <a:pt x="298" y="370"/>
                          <a:pt x="334" y="358"/>
                          <a:pt x="358" y="346"/>
                        </a:cubicBezTo>
                        <a:cubicBezTo>
                          <a:pt x="405" y="298"/>
                          <a:pt x="405" y="215"/>
                          <a:pt x="358" y="167"/>
                        </a:cubicBezTo>
                        <a:lnTo>
                          <a:pt x="227" y="36"/>
                        </a:lnTo>
                        <a:cubicBezTo>
                          <a:pt x="203" y="13"/>
                          <a:pt x="167" y="1"/>
                          <a:pt x="133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00" name="Google Shape;100;p16"/>
                  <p:cNvSpPr/>
                  <p:nvPr/>
                </p:nvSpPr>
                <p:spPr>
                  <a:xfrm>
                    <a:off x="6451700" y="1752265"/>
                    <a:ext cx="12890" cy="11776"/>
                  </a:xfrm>
                  <a:custGeom>
                    <a:rect b="b" l="l" r="r" t="t"/>
                    <a:pathLst>
                      <a:path extrusionOk="0" h="370" w="405">
                        <a:moveTo>
                          <a:pt x="133" y="0"/>
                        </a:moveTo>
                        <a:cubicBezTo>
                          <a:pt x="101" y="0"/>
                          <a:pt x="72" y="12"/>
                          <a:pt x="48" y="36"/>
                        </a:cubicBezTo>
                        <a:cubicBezTo>
                          <a:pt x="0" y="84"/>
                          <a:pt x="0" y="167"/>
                          <a:pt x="48" y="215"/>
                        </a:cubicBezTo>
                        <a:lnTo>
                          <a:pt x="179" y="346"/>
                        </a:lnTo>
                        <a:cubicBezTo>
                          <a:pt x="214" y="369"/>
                          <a:pt x="238" y="369"/>
                          <a:pt x="274" y="369"/>
                        </a:cubicBezTo>
                        <a:cubicBezTo>
                          <a:pt x="298" y="369"/>
                          <a:pt x="333" y="357"/>
                          <a:pt x="357" y="346"/>
                        </a:cubicBezTo>
                        <a:cubicBezTo>
                          <a:pt x="405" y="298"/>
                          <a:pt x="405" y="215"/>
                          <a:pt x="357" y="167"/>
                        </a:cubicBezTo>
                        <a:lnTo>
                          <a:pt x="226" y="36"/>
                        </a:lnTo>
                        <a:cubicBezTo>
                          <a:pt x="197" y="12"/>
                          <a:pt x="164" y="0"/>
                          <a:pt x="133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01" name="Google Shape;101;p16"/>
                  <p:cNvSpPr/>
                  <p:nvPr/>
                </p:nvSpPr>
                <p:spPr>
                  <a:xfrm>
                    <a:off x="6451700" y="1624923"/>
                    <a:ext cx="12890" cy="11776"/>
                  </a:xfrm>
                  <a:custGeom>
                    <a:rect b="b" l="l" r="r" t="t"/>
                    <a:pathLst>
                      <a:path extrusionOk="0" h="370" w="405">
                        <a:moveTo>
                          <a:pt x="272" y="1"/>
                        </a:moveTo>
                        <a:cubicBezTo>
                          <a:pt x="238" y="1"/>
                          <a:pt x="202" y="13"/>
                          <a:pt x="179" y="36"/>
                        </a:cubicBezTo>
                        <a:lnTo>
                          <a:pt x="48" y="167"/>
                        </a:lnTo>
                        <a:cubicBezTo>
                          <a:pt x="0" y="215"/>
                          <a:pt x="0" y="298"/>
                          <a:pt x="48" y="346"/>
                        </a:cubicBezTo>
                        <a:cubicBezTo>
                          <a:pt x="83" y="370"/>
                          <a:pt x="107" y="370"/>
                          <a:pt x="143" y="370"/>
                        </a:cubicBezTo>
                        <a:cubicBezTo>
                          <a:pt x="167" y="370"/>
                          <a:pt x="202" y="370"/>
                          <a:pt x="226" y="346"/>
                        </a:cubicBezTo>
                        <a:lnTo>
                          <a:pt x="357" y="215"/>
                        </a:lnTo>
                        <a:cubicBezTo>
                          <a:pt x="405" y="167"/>
                          <a:pt x="405" y="72"/>
                          <a:pt x="357" y="36"/>
                        </a:cubicBezTo>
                        <a:cubicBezTo>
                          <a:pt x="339" y="13"/>
                          <a:pt x="307" y="1"/>
                          <a:pt x="272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02" name="Google Shape;102;p16"/>
                  <p:cNvSpPr/>
                  <p:nvPr/>
                </p:nvSpPr>
                <p:spPr>
                  <a:xfrm>
                    <a:off x="6324358" y="1751883"/>
                    <a:ext cx="12922" cy="11776"/>
                  </a:xfrm>
                  <a:custGeom>
                    <a:rect b="b" l="l" r="r" t="t"/>
                    <a:pathLst>
                      <a:path extrusionOk="0" h="370" w="406">
                        <a:moveTo>
                          <a:pt x="268" y="0"/>
                        </a:moveTo>
                        <a:cubicBezTo>
                          <a:pt x="236" y="0"/>
                          <a:pt x="203" y="12"/>
                          <a:pt x="179" y="36"/>
                        </a:cubicBezTo>
                        <a:lnTo>
                          <a:pt x="48" y="167"/>
                        </a:lnTo>
                        <a:cubicBezTo>
                          <a:pt x="1" y="227"/>
                          <a:pt x="1" y="298"/>
                          <a:pt x="48" y="346"/>
                        </a:cubicBezTo>
                        <a:cubicBezTo>
                          <a:pt x="72" y="369"/>
                          <a:pt x="108" y="369"/>
                          <a:pt x="132" y="369"/>
                        </a:cubicBezTo>
                        <a:cubicBezTo>
                          <a:pt x="167" y="369"/>
                          <a:pt x="191" y="358"/>
                          <a:pt x="227" y="346"/>
                        </a:cubicBezTo>
                        <a:lnTo>
                          <a:pt x="358" y="215"/>
                        </a:lnTo>
                        <a:cubicBezTo>
                          <a:pt x="405" y="167"/>
                          <a:pt x="405" y="72"/>
                          <a:pt x="358" y="36"/>
                        </a:cubicBezTo>
                        <a:cubicBezTo>
                          <a:pt x="334" y="12"/>
                          <a:pt x="301" y="0"/>
                          <a:pt x="268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03" name="Google Shape;103;p16"/>
                  <p:cNvSpPr/>
                  <p:nvPr/>
                </p:nvSpPr>
                <p:spPr>
                  <a:xfrm>
                    <a:off x="6304657" y="1653823"/>
                    <a:ext cx="14036" cy="10567"/>
                  </a:xfrm>
                  <a:custGeom>
                    <a:rect b="b" l="l" r="r" t="t"/>
                    <a:pathLst>
                      <a:path extrusionOk="0" h="332" w="441">
                        <a:moveTo>
                          <a:pt x="143" y="0"/>
                        </a:moveTo>
                        <a:cubicBezTo>
                          <a:pt x="97" y="0"/>
                          <a:pt x="51" y="25"/>
                          <a:pt x="24" y="69"/>
                        </a:cubicBezTo>
                        <a:cubicBezTo>
                          <a:pt x="0" y="129"/>
                          <a:pt x="24" y="212"/>
                          <a:pt x="84" y="236"/>
                        </a:cubicBezTo>
                        <a:lnTo>
                          <a:pt x="250" y="307"/>
                        </a:lnTo>
                        <a:cubicBezTo>
                          <a:pt x="262" y="307"/>
                          <a:pt x="274" y="331"/>
                          <a:pt x="298" y="331"/>
                        </a:cubicBezTo>
                        <a:cubicBezTo>
                          <a:pt x="334" y="331"/>
                          <a:pt x="381" y="295"/>
                          <a:pt x="417" y="260"/>
                        </a:cubicBezTo>
                        <a:cubicBezTo>
                          <a:pt x="441" y="200"/>
                          <a:pt x="417" y="117"/>
                          <a:pt x="358" y="93"/>
                        </a:cubicBezTo>
                        <a:lnTo>
                          <a:pt x="191" y="10"/>
                        </a:lnTo>
                        <a:cubicBezTo>
                          <a:pt x="176" y="3"/>
                          <a:pt x="159" y="0"/>
                          <a:pt x="143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04" name="Google Shape;104;p16"/>
                  <p:cNvSpPr/>
                  <p:nvPr/>
                </p:nvSpPr>
                <p:spPr>
                  <a:xfrm>
                    <a:off x="6469874" y="1724511"/>
                    <a:ext cx="14068" cy="10344"/>
                  </a:xfrm>
                  <a:custGeom>
                    <a:rect b="b" l="l" r="r" t="t"/>
                    <a:pathLst>
                      <a:path extrusionOk="0" h="325" w="442">
                        <a:moveTo>
                          <a:pt x="140" y="1"/>
                        </a:moveTo>
                        <a:cubicBezTo>
                          <a:pt x="95" y="1"/>
                          <a:pt x="50" y="31"/>
                          <a:pt x="24" y="75"/>
                        </a:cubicBezTo>
                        <a:cubicBezTo>
                          <a:pt x="1" y="134"/>
                          <a:pt x="24" y="206"/>
                          <a:pt x="84" y="241"/>
                        </a:cubicBezTo>
                        <a:lnTo>
                          <a:pt x="251" y="313"/>
                        </a:lnTo>
                        <a:cubicBezTo>
                          <a:pt x="263" y="313"/>
                          <a:pt x="286" y="325"/>
                          <a:pt x="298" y="325"/>
                        </a:cubicBezTo>
                        <a:cubicBezTo>
                          <a:pt x="346" y="325"/>
                          <a:pt x="382" y="301"/>
                          <a:pt x="417" y="253"/>
                        </a:cubicBezTo>
                        <a:cubicBezTo>
                          <a:pt x="441" y="194"/>
                          <a:pt x="417" y="122"/>
                          <a:pt x="358" y="86"/>
                        </a:cubicBezTo>
                        <a:lnTo>
                          <a:pt x="191" y="15"/>
                        </a:lnTo>
                        <a:cubicBezTo>
                          <a:pt x="175" y="5"/>
                          <a:pt x="157" y="1"/>
                          <a:pt x="140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05" name="Google Shape;105;p16"/>
                  <p:cNvSpPr/>
                  <p:nvPr/>
                </p:nvSpPr>
                <p:spPr>
                  <a:xfrm>
                    <a:off x="6424392" y="1605158"/>
                    <a:ext cx="11394" cy="13368"/>
                  </a:xfrm>
                  <a:custGeom>
                    <a:rect b="b" l="l" r="r" t="t"/>
                    <a:pathLst>
                      <a:path extrusionOk="0" h="420" w="358">
                        <a:moveTo>
                          <a:pt x="212" y="0"/>
                        </a:moveTo>
                        <a:cubicBezTo>
                          <a:pt x="168" y="0"/>
                          <a:pt x="125" y="31"/>
                          <a:pt x="108" y="74"/>
                        </a:cubicBezTo>
                        <a:lnTo>
                          <a:pt x="25" y="229"/>
                        </a:lnTo>
                        <a:cubicBezTo>
                          <a:pt x="1" y="288"/>
                          <a:pt x="25" y="372"/>
                          <a:pt x="84" y="396"/>
                        </a:cubicBezTo>
                        <a:cubicBezTo>
                          <a:pt x="108" y="419"/>
                          <a:pt x="120" y="419"/>
                          <a:pt x="132" y="419"/>
                        </a:cubicBezTo>
                        <a:cubicBezTo>
                          <a:pt x="179" y="419"/>
                          <a:pt x="215" y="384"/>
                          <a:pt x="251" y="336"/>
                        </a:cubicBezTo>
                        <a:lnTo>
                          <a:pt x="322" y="181"/>
                        </a:lnTo>
                        <a:cubicBezTo>
                          <a:pt x="358" y="122"/>
                          <a:pt x="322" y="38"/>
                          <a:pt x="263" y="15"/>
                        </a:cubicBezTo>
                        <a:cubicBezTo>
                          <a:pt x="246" y="5"/>
                          <a:pt x="229" y="0"/>
                          <a:pt x="212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06" name="Google Shape;106;p16"/>
                  <p:cNvSpPr/>
                  <p:nvPr/>
                </p:nvSpPr>
                <p:spPr>
                  <a:xfrm>
                    <a:off x="6353926" y="1770916"/>
                    <a:ext cx="11394" cy="13208"/>
                  </a:xfrm>
                  <a:custGeom>
                    <a:rect b="b" l="l" r="r" t="t"/>
                    <a:pathLst>
                      <a:path extrusionOk="0" h="415" w="358">
                        <a:moveTo>
                          <a:pt x="214" y="0"/>
                        </a:moveTo>
                        <a:cubicBezTo>
                          <a:pt x="168" y="0"/>
                          <a:pt x="122" y="25"/>
                          <a:pt x="96" y="69"/>
                        </a:cubicBezTo>
                        <a:lnTo>
                          <a:pt x="24" y="236"/>
                        </a:lnTo>
                        <a:cubicBezTo>
                          <a:pt x="0" y="295"/>
                          <a:pt x="24" y="367"/>
                          <a:pt x="84" y="402"/>
                        </a:cubicBezTo>
                        <a:cubicBezTo>
                          <a:pt x="96" y="402"/>
                          <a:pt x="119" y="414"/>
                          <a:pt x="131" y="414"/>
                        </a:cubicBezTo>
                        <a:cubicBezTo>
                          <a:pt x="179" y="414"/>
                          <a:pt x="215" y="391"/>
                          <a:pt x="250" y="343"/>
                        </a:cubicBezTo>
                        <a:lnTo>
                          <a:pt x="322" y="176"/>
                        </a:lnTo>
                        <a:cubicBezTo>
                          <a:pt x="357" y="117"/>
                          <a:pt x="322" y="45"/>
                          <a:pt x="262" y="10"/>
                        </a:cubicBezTo>
                        <a:cubicBezTo>
                          <a:pt x="247" y="3"/>
                          <a:pt x="231" y="0"/>
                          <a:pt x="214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07" name="Google Shape;107;p16"/>
                  <p:cNvSpPr/>
                  <p:nvPr/>
                </p:nvSpPr>
                <p:spPr>
                  <a:xfrm>
                    <a:off x="6355040" y="1604363"/>
                    <a:ext cx="11044" cy="13399"/>
                  </a:xfrm>
                  <a:custGeom>
                    <a:rect b="b" l="l" r="r" t="t"/>
                    <a:pathLst>
                      <a:path extrusionOk="0" h="421" w="347">
                        <a:moveTo>
                          <a:pt x="127" y="1"/>
                        </a:moveTo>
                        <a:cubicBezTo>
                          <a:pt x="116" y="1"/>
                          <a:pt x="106" y="2"/>
                          <a:pt x="96" y="4"/>
                        </a:cubicBezTo>
                        <a:cubicBezTo>
                          <a:pt x="37" y="40"/>
                          <a:pt x="1" y="111"/>
                          <a:pt x="25" y="171"/>
                        </a:cubicBezTo>
                        <a:lnTo>
                          <a:pt x="96" y="337"/>
                        </a:lnTo>
                        <a:cubicBezTo>
                          <a:pt x="120" y="397"/>
                          <a:pt x="168" y="421"/>
                          <a:pt x="215" y="421"/>
                        </a:cubicBezTo>
                        <a:cubicBezTo>
                          <a:pt x="227" y="421"/>
                          <a:pt x="239" y="421"/>
                          <a:pt x="263" y="409"/>
                        </a:cubicBezTo>
                        <a:cubicBezTo>
                          <a:pt x="322" y="373"/>
                          <a:pt x="346" y="301"/>
                          <a:pt x="334" y="242"/>
                        </a:cubicBezTo>
                        <a:lnTo>
                          <a:pt x="263" y="75"/>
                        </a:lnTo>
                        <a:cubicBezTo>
                          <a:pt x="233" y="26"/>
                          <a:pt x="179" y="1"/>
                          <a:pt x="127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08" name="Google Shape;108;p16"/>
                  <p:cNvSpPr/>
                  <p:nvPr/>
                </p:nvSpPr>
                <p:spPr>
                  <a:xfrm>
                    <a:off x="6422514" y="1771489"/>
                    <a:ext cx="11012" cy="13017"/>
                  </a:xfrm>
                  <a:custGeom>
                    <a:rect b="b" l="l" r="r" t="t"/>
                    <a:pathLst>
                      <a:path extrusionOk="0" h="409" w="346">
                        <a:moveTo>
                          <a:pt x="151" y="1"/>
                        </a:moveTo>
                        <a:cubicBezTo>
                          <a:pt x="130" y="1"/>
                          <a:pt x="107" y="5"/>
                          <a:pt x="84" y="15"/>
                        </a:cubicBezTo>
                        <a:cubicBezTo>
                          <a:pt x="24" y="39"/>
                          <a:pt x="0" y="111"/>
                          <a:pt x="12" y="170"/>
                        </a:cubicBezTo>
                        <a:lnTo>
                          <a:pt x="84" y="337"/>
                        </a:lnTo>
                        <a:cubicBezTo>
                          <a:pt x="107" y="384"/>
                          <a:pt x="143" y="408"/>
                          <a:pt x="203" y="408"/>
                        </a:cubicBezTo>
                        <a:cubicBezTo>
                          <a:pt x="227" y="408"/>
                          <a:pt x="238" y="408"/>
                          <a:pt x="250" y="396"/>
                        </a:cubicBezTo>
                        <a:cubicBezTo>
                          <a:pt x="310" y="373"/>
                          <a:pt x="346" y="289"/>
                          <a:pt x="322" y="230"/>
                        </a:cubicBezTo>
                        <a:lnTo>
                          <a:pt x="250" y="63"/>
                        </a:lnTo>
                        <a:cubicBezTo>
                          <a:pt x="242" y="29"/>
                          <a:pt x="203" y="1"/>
                          <a:pt x="151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09" name="Google Shape;109;p16"/>
                  <p:cNvSpPr/>
                  <p:nvPr/>
                </p:nvSpPr>
                <p:spPr>
                  <a:xfrm>
                    <a:off x="6470637" y="1655541"/>
                    <a:ext cx="14036" cy="10726"/>
                  </a:xfrm>
                  <a:custGeom>
                    <a:rect b="b" l="l" r="r" t="t"/>
                    <a:pathLst>
                      <a:path extrusionOk="0" h="337" w="441">
                        <a:moveTo>
                          <a:pt x="293" y="0"/>
                        </a:moveTo>
                        <a:cubicBezTo>
                          <a:pt x="282" y="0"/>
                          <a:pt x="272" y="1"/>
                          <a:pt x="262" y="3"/>
                        </a:cubicBezTo>
                        <a:lnTo>
                          <a:pt x="96" y="75"/>
                        </a:lnTo>
                        <a:cubicBezTo>
                          <a:pt x="36" y="110"/>
                          <a:pt x="0" y="182"/>
                          <a:pt x="24" y="241"/>
                        </a:cubicBezTo>
                        <a:cubicBezTo>
                          <a:pt x="48" y="301"/>
                          <a:pt x="96" y="337"/>
                          <a:pt x="143" y="337"/>
                        </a:cubicBezTo>
                        <a:cubicBezTo>
                          <a:pt x="155" y="337"/>
                          <a:pt x="167" y="337"/>
                          <a:pt x="179" y="313"/>
                        </a:cubicBezTo>
                        <a:lnTo>
                          <a:pt x="346" y="241"/>
                        </a:lnTo>
                        <a:cubicBezTo>
                          <a:pt x="405" y="217"/>
                          <a:pt x="441" y="134"/>
                          <a:pt x="417" y="75"/>
                        </a:cubicBezTo>
                        <a:cubicBezTo>
                          <a:pt x="397" y="25"/>
                          <a:pt x="344" y="0"/>
                          <a:pt x="293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10" name="Google Shape;110;p16"/>
                  <p:cNvSpPr/>
                  <p:nvPr/>
                </p:nvSpPr>
                <p:spPr>
                  <a:xfrm>
                    <a:off x="6303893" y="1723175"/>
                    <a:ext cx="13686" cy="10153"/>
                  </a:xfrm>
                  <a:custGeom>
                    <a:rect b="b" l="l" r="r" t="t"/>
                    <a:pathLst>
                      <a:path extrusionOk="0" h="319" w="430">
                        <a:moveTo>
                          <a:pt x="317" y="0"/>
                        </a:moveTo>
                        <a:cubicBezTo>
                          <a:pt x="299" y="0"/>
                          <a:pt x="281" y="3"/>
                          <a:pt x="263" y="9"/>
                        </a:cubicBezTo>
                        <a:lnTo>
                          <a:pt x="96" y="81"/>
                        </a:lnTo>
                        <a:cubicBezTo>
                          <a:pt x="36" y="117"/>
                          <a:pt x="1" y="188"/>
                          <a:pt x="24" y="248"/>
                        </a:cubicBezTo>
                        <a:cubicBezTo>
                          <a:pt x="36" y="295"/>
                          <a:pt x="84" y="319"/>
                          <a:pt x="144" y="319"/>
                        </a:cubicBezTo>
                        <a:cubicBezTo>
                          <a:pt x="155" y="319"/>
                          <a:pt x="167" y="319"/>
                          <a:pt x="179" y="307"/>
                        </a:cubicBezTo>
                        <a:lnTo>
                          <a:pt x="346" y="236"/>
                        </a:lnTo>
                        <a:cubicBezTo>
                          <a:pt x="405" y="200"/>
                          <a:pt x="429" y="128"/>
                          <a:pt x="417" y="69"/>
                        </a:cubicBezTo>
                        <a:cubicBezTo>
                          <a:pt x="409" y="25"/>
                          <a:pt x="367" y="0"/>
                          <a:pt x="317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  <p:sp>
            <p:nvSpPr>
              <p:cNvPr id="111" name="Google Shape;111;p16"/>
              <p:cNvSpPr/>
              <p:nvPr/>
            </p:nvSpPr>
            <p:spPr>
              <a:xfrm>
                <a:off x="2509375" y="2628188"/>
                <a:ext cx="1746852" cy="220719"/>
              </a:xfrm>
              <a:prstGeom prst="rect">
                <a:avLst/>
              </a:prstGeom>
            </p:spPr>
            <p:txBody>
              <a:bodyPr>
                <a:prstTxWarp prst="textPlain"/>
              </a:bodyPr>
              <a:lstStyle/>
              <a:p>
                <a:pPr lvl="0" algn="ctr"/>
                <a:r>
                  <a:rPr b="0" i="0">
                    <a:ln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  <a:solidFill>
                      <a:srgbClr val="CC0000"/>
                    </a:solidFill>
                    <a:latin typeface="Impact"/>
                  </a:rPr>
                  <a:t>Time Management</a:t>
                </a:r>
              </a:p>
            </p:txBody>
          </p:sp>
        </p:grpSp>
        <p:sp>
          <p:nvSpPr>
            <p:cNvPr id="112" name="Google Shape;112;p16"/>
            <p:cNvSpPr txBox="1"/>
            <p:nvPr/>
          </p:nvSpPr>
          <p:spPr>
            <a:xfrm>
              <a:off x="3491725" y="2571750"/>
              <a:ext cx="26682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Open Sans"/>
                  <a:ea typeface="Open Sans"/>
                  <a:cs typeface="Open Sans"/>
                  <a:sym typeface="Open Sans"/>
                </a:rPr>
                <a:t>Makes optimum use of time.</a:t>
              </a:r>
              <a:endParaRPr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113" name="Google Shape;113;p16"/>
          <p:cNvGrpSpPr/>
          <p:nvPr/>
        </p:nvGrpSpPr>
        <p:grpSpPr>
          <a:xfrm>
            <a:off x="6324638" y="946163"/>
            <a:ext cx="2668200" cy="2748488"/>
            <a:chOff x="6324638" y="869963"/>
            <a:chExt cx="2668200" cy="2748488"/>
          </a:xfrm>
        </p:grpSpPr>
        <p:grpSp>
          <p:nvGrpSpPr>
            <p:cNvPr id="114" name="Google Shape;114;p16"/>
            <p:cNvGrpSpPr/>
            <p:nvPr/>
          </p:nvGrpSpPr>
          <p:grpSpPr>
            <a:xfrm>
              <a:off x="6923560" y="869963"/>
              <a:ext cx="1470353" cy="1668024"/>
              <a:chOff x="5026025" y="1168650"/>
              <a:chExt cx="1470353" cy="1668024"/>
            </a:xfrm>
          </p:grpSpPr>
          <p:grpSp>
            <p:nvGrpSpPr>
              <p:cNvPr id="115" name="Google Shape;115;p16"/>
              <p:cNvGrpSpPr/>
              <p:nvPr/>
            </p:nvGrpSpPr>
            <p:grpSpPr>
              <a:xfrm>
                <a:off x="5068500" y="1168650"/>
                <a:ext cx="1385400" cy="1385400"/>
                <a:chOff x="4571950" y="1389650"/>
                <a:chExt cx="1385400" cy="1385400"/>
              </a:xfrm>
            </p:grpSpPr>
            <p:sp>
              <p:nvSpPr>
                <p:cNvPr id="116" name="Google Shape;116;p16"/>
                <p:cNvSpPr/>
                <p:nvPr/>
              </p:nvSpPr>
              <p:spPr>
                <a:xfrm>
                  <a:off x="4571950" y="1389650"/>
                  <a:ext cx="1385400" cy="1385400"/>
                </a:xfrm>
                <a:prstGeom prst="ellipse">
                  <a:avLst/>
                </a:prstGeom>
                <a:solidFill>
                  <a:srgbClr val="6AA84F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7" name="Google Shape;117;p16"/>
                <p:cNvSpPr/>
                <p:nvPr/>
              </p:nvSpPr>
              <p:spPr>
                <a:xfrm>
                  <a:off x="4724500" y="1563604"/>
                  <a:ext cx="1080308" cy="1080308"/>
                </a:xfrm>
                <a:custGeom>
                  <a:rect b="b" l="l" r="r" t="t"/>
                  <a:pathLst>
                    <a:path extrusionOk="0" h="11014" w="11014">
                      <a:moveTo>
                        <a:pt x="3739" y="358"/>
                      </a:moveTo>
                      <a:cubicBezTo>
                        <a:pt x="4048" y="358"/>
                        <a:pt x="4298" y="608"/>
                        <a:pt x="4298" y="917"/>
                      </a:cubicBezTo>
                      <a:cubicBezTo>
                        <a:pt x="4298" y="1131"/>
                        <a:pt x="4203" y="1310"/>
                        <a:pt x="4024" y="1405"/>
                      </a:cubicBezTo>
                      <a:cubicBezTo>
                        <a:pt x="3953" y="1441"/>
                        <a:pt x="3929" y="1501"/>
                        <a:pt x="3929" y="1560"/>
                      </a:cubicBezTo>
                      <a:lnTo>
                        <a:pt x="3929" y="1965"/>
                      </a:lnTo>
                      <a:cubicBezTo>
                        <a:pt x="3929" y="2048"/>
                        <a:pt x="4001" y="2143"/>
                        <a:pt x="4108" y="2143"/>
                      </a:cubicBezTo>
                      <a:lnTo>
                        <a:pt x="5334" y="2143"/>
                      </a:lnTo>
                      <a:lnTo>
                        <a:pt x="5334" y="3358"/>
                      </a:lnTo>
                      <a:cubicBezTo>
                        <a:pt x="5334" y="3453"/>
                        <a:pt x="5406" y="3536"/>
                        <a:pt x="5513" y="3536"/>
                      </a:cubicBezTo>
                      <a:lnTo>
                        <a:pt x="5906" y="3536"/>
                      </a:lnTo>
                      <a:cubicBezTo>
                        <a:pt x="5965" y="3536"/>
                        <a:pt x="6025" y="3513"/>
                        <a:pt x="6060" y="3453"/>
                      </a:cubicBezTo>
                      <a:cubicBezTo>
                        <a:pt x="6168" y="3275"/>
                        <a:pt x="6358" y="3167"/>
                        <a:pt x="6549" y="3167"/>
                      </a:cubicBezTo>
                      <a:cubicBezTo>
                        <a:pt x="6858" y="3167"/>
                        <a:pt x="7120" y="3417"/>
                        <a:pt x="7120" y="3727"/>
                      </a:cubicBezTo>
                      <a:cubicBezTo>
                        <a:pt x="7120" y="4048"/>
                        <a:pt x="6858" y="4298"/>
                        <a:pt x="6549" y="4298"/>
                      </a:cubicBezTo>
                      <a:cubicBezTo>
                        <a:pt x="6346" y="4298"/>
                        <a:pt x="6168" y="4191"/>
                        <a:pt x="6060" y="4013"/>
                      </a:cubicBezTo>
                      <a:cubicBezTo>
                        <a:pt x="6025" y="3953"/>
                        <a:pt x="5965" y="3929"/>
                        <a:pt x="5906" y="3929"/>
                      </a:cubicBezTo>
                      <a:lnTo>
                        <a:pt x="5513" y="3929"/>
                      </a:lnTo>
                      <a:cubicBezTo>
                        <a:pt x="5417" y="3929"/>
                        <a:pt x="5334" y="4001"/>
                        <a:pt x="5334" y="4108"/>
                      </a:cubicBezTo>
                      <a:lnTo>
                        <a:pt x="5334" y="5322"/>
                      </a:lnTo>
                      <a:lnTo>
                        <a:pt x="4286" y="5322"/>
                      </a:lnTo>
                      <a:lnTo>
                        <a:pt x="4286" y="5191"/>
                      </a:lnTo>
                      <a:cubicBezTo>
                        <a:pt x="4513" y="5013"/>
                        <a:pt x="4655" y="4739"/>
                        <a:pt x="4655" y="4465"/>
                      </a:cubicBezTo>
                      <a:cubicBezTo>
                        <a:pt x="4655" y="3953"/>
                        <a:pt x="4239" y="3536"/>
                        <a:pt x="3739" y="3536"/>
                      </a:cubicBezTo>
                      <a:cubicBezTo>
                        <a:pt x="3227" y="3536"/>
                        <a:pt x="2810" y="3953"/>
                        <a:pt x="2810" y="4465"/>
                      </a:cubicBezTo>
                      <a:cubicBezTo>
                        <a:pt x="2810" y="4739"/>
                        <a:pt x="2953" y="5025"/>
                        <a:pt x="3191" y="5191"/>
                      </a:cubicBezTo>
                      <a:lnTo>
                        <a:pt x="3191" y="5322"/>
                      </a:lnTo>
                      <a:lnTo>
                        <a:pt x="2143" y="5322"/>
                      </a:lnTo>
                      <a:lnTo>
                        <a:pt x="2143" y="2143"/>
                      </a:lnTo>
                      <a:lnTo>
                        <a:pt x="3370" y="2143"/>
                      </a:lnTo>
                      <a:cubicBezTo>
                        <a:pt x="3453" y="2143"/>
                        <a:pt x="3548" y="2060"/>
                        <a:pt x="3548" y="1965"/>
                      </a:cubicBezTo>
                      <a:lnTo>
                        <a:pt x="3548" y="1560"/>
                      </a:lnTo>
                      <a:cubicBezTo>
                        <a:pt x="3548" y="1501"/>
                        <a:pt x="3512" y="1441"/>
                        <a:pt x="3453" y="1405"/>
                      </a:cubicBezTo>
                      <a:cubicBezTo>
                        <a:pt x="3274" y="1298"/>
                        <a:pt x="3167" y="1108"/>
                        <a:pt x="3167" y="917"/>
                      </a:cubicBezTo>
                      <a:cubicBezTo>
                        <a:pt x="3167" y="608"/>
                        <a:pt x="3429" y="358"/>
                        <a:pt x="3739" y="358"/>
                      </a:cubicBezTo>
                      <a:close/>
                      <a:moveTo>
                        <a:pt x="8870" y="5644"/>
                      </a:moveTo>
                      <a:lnTo>
                        <a:pt x="8870" y="7632"/>
                      </a:lnTo>
                      <a:lnTo>
                        <a:pt x="8870" y="7858"/>
                      </a:lnTo>
                      <a:lnTo>
                        <a:pt x="8870" y="8870"/>
                      </a:lnTo>
                      <a:lnTo>
                        <a:pt x="7656" y="8870"/>
                      </a:lnTo>
                      <a:cubicBezTo>
                        <a:pt x="7561" y="8870"/>
                        <a:pt x="7477" y="8942"/>
                        <a:pt x="7477" y="9049"/>
                      </a:cubicBezTo>
                      <a:lnTo>
                        <a:pt x="7477" y="9442"/>
                      </a:lnTo>
                      <a:cubicBezTo>
                        <a:pt x="7477" y="9502"/>
                        <a:pt x="7501" y="9561"/>
                        <a:pt x="7561" y="9597"/>
                      </a:cubicBezTo>
                      <a:cubicBezTo>
                        <a:pt x="7739" y="9704"/>
                        <a:pt x="7846" y="9894"/>
                        <a:pt x="7846" y="10085"/>
                      </a:cubicBezTo>
                      <a:cubicBezTo>
                        <a:pt x="7846" y="10394"/>
                        <a:pt x="7596" y="10656"/>
                        <a:pt x="7275" y="10656"/>
                      </a:cubicBezTo>
                      <a:cubicBezTo>
                        <a:pt x="6965" y="10656"/>
                        <a:pt x="6715" y="10394"/>
                        <a:pt x="6715" y="10085"/>
                      </a:cubicBezTo>
                      <a:cubicBezTo>
                        <a:pt x="6715" y="9883"/>
                        <a:pt x="6822" y="9704"/>
                        <a:pt x="7001" y="9597"/>
                      </a:cubicBezTo>
                      <a:cubicBezTo>
                        <a:pt x="7061" y="9561"/>
                        <a:pt x="7084" y="9502"/>
                        <a:pt x="7084" y="9442"/>
                      </a:cubicBezTo>
                      <a:lnTo>
                        <a:pt x="7084" y="9049"/>
                      </a:lnTo>
                      <a:cubicBezTo>
                        <a:pt x="7084" y="8954"/>
                        <a:pt x="7013" y="8870"/>
                        <a:pt x="6906" y="8870"/>
                      </a:cubicBezTo>
                      <a:lnTo>
                        <a:pt x="5691" y="8870"/>
                      </a:lnTo>
                      <a:lnTo>
                        <a:pt x="5691" y="7644"/>
                      </a:lnTo>
                      <a:cubicBezTo>
                        <a:pt x="5691" y="7549"/>
                        <a:pt x="5608" y="7466"/>
                        <a:pt x="5513" y="7466"/>
                      </a:cubicBezTo>
                      <a:lnTo>
                        <a:pt x="5108" y="7466"/>
                      </a:lnTo>
                      <a:cubicBezTo>
                        <a:pt x="5048" y="7466"/>
                        <a:pt x="4989" y="7489"/>
                        <a:pt x="4953" y="7549"/>
                      </a:cubicBezTo>
                      <a:cubicBezTo>
                        <a:pt x="4846" y="7739"/>
                        <a:pt x="4655" y="7835"/>
                        <a:pt x="4465" y="7835"/>
                      </a:cubicBezTo>
                      <a:cubicBezTo>
                        <a:pt x="4155" y="7835"/>
                        <a:pt x="3905" y="7585"/>
                        <a:pt x="3905" y="7251"/>
                      </a:cubicBezTo>
                      <a:cubicBezTo>
                        <a:pt x="3905" y="6942"/>
                        <a:pt x="4155" y="6680"/>
                        <a:pt x="4465" y="6680"/>
                      </a:cubicBezTo>
                      <a:cubicBezTo>
                        <a:pt x="4679" y="6680"/>
                        <a:pt x="4846" y="6787"/>
                        <a:pt x="4953" y="6954"/>
                      </a:cubicBezTo>
                      <a:cubicBezTo>
                        <a:pt x="4989" y="7013"/>
                        <a:pt x="5048" y="7049"/>
                        <a:pt x="5108" y="7049"/>
                      </a:cubicBezTo>
                      <a:lnTo>
                        <a:pt x="5513" y="7049"/>
                      </a:lnTo>
                      <a:cubicBezTo>
                        <a:pt x="5596" y="7049"/>
                        <a:pt x="5691" y="6977"/>
                        <a:pt x="5691" y="6870"/>
                      </a:cubicBezTo>
                      <a:lnTo>
                        <a:pt x="5691" y="5644"/>
                      </a:lnTo>
                      <a:lnTo>
                        <a:pt x="6727" y="5644"/>
                      </a:lnTo>
                      <a:lnTo>
                        <a:pt x="6727" y="5787"/>
                      </a:lnTo>
                      <a:cubicBezTo>
                        <a:pt x="6501" y="5965"/>
                        <a:pt x="6358" y="6227"/>
                        <a:pt x="6358" y="6513"/>
                      </a:cubicBezTo>
                      <a:cubicBezTo>
                        <a:pt x="6358" y="7013"/>
                        <a:pt x="6775" y="7430"/>
                        <a:pt x="7275" y="7430"/>
                      </a:cubicBezTo>
                      <a:cubicBezTo>
                        <a:pt x="7787" y="7430"/>
                        <a:pt x="8204" y="7013"/>
                        <a:pt x="8204" y="6513"/>
                      </a:cubicBezTo>
                      <a:cubicBezTo>
                        <a:pt x="8204" y="6227"/>
                        <a:pt x="8073" y="5942"/>
                        <a:pt x="7834" y="5787"/>
                      </a:cubicBezTo>
                      <a:lnTo>
                        <a:pt x="7834" y="5644"/>
                      </a:lnTo>
                      <a:close/>
                      <a:moveTo>
                        <a:pt x="3739" y="0"/>
                      </a:moveTo>
                      <a:cubicBezTo>
                        <a:pt x="3227" y="0"/>
                        <a:pt x="2810" y="405"/>
                        <a:pt x="2810" y="917"/>
                      </a:cubicBezTo>
                      <a:cubicBezTo>
                        <a:pt x="2810" y="1203"/>
                        <a:pt x="2941" y="1489"/>
                        <a:pt x="3179" y="1643"/>
                      </a:cubicBezTo>
                      <a:lnTo>
                        <a:pt x="3179" y="1786"/>
                      </a:lnTo>
                      <a:lnTo>
                        <a:pt x="1965" y="1786"/>
                      </a:lnTo>
                      <a:cubicBezTo>
                        <a:pt x="1869" y="1786"/>
                        <a:pt x="1786" y="1858"/>
                        <a:pt x="1786" y="1965"/>
                      </a:cubicBezTo>
                      <a:lnTo>
                        <a:pt x="1786" y="5501"/>
                      </a:lnTo>
                      <a:lnTo>
                        <a:pt x="1786" y="6727"/>
                      </a:lnTo>
                      <a:lnTo>
                        <a:pt x="1655" y="6727"/>
                      </a:lnTo>
                      <a:cubicBezTo>
                        <a:pt x="1476" y="6501"/>
                        <a:pt x="1203" y="6346"/>
                        <a:pt x="917" y="6346"/>
                      </a:cubicBezTo>
                      <a:cubicBezTo>
                        <a:pt x="417" y="6346"/>
                        <a:pt x="0" y="6763"/>
                        <a:pt x="0" y="7275"/>
                      </a:cubicBezTo>
                      <a:cubicBezTo>
                        <a:pt x="0" y="7775"/>
                        <a:pt x="417" y="8192"/>
                        <a:pt x="917" y="8192"/>
                      </a:cubicBezTo>
                      <a:cubicBezTo>
                        <a:pt x="1203" y="8192"/>
                        <a:pt x="1488" y="8061"/>
                        <a:pt x="1655" y="7823"/>
                      </a:cubicBezTo>
                      <a:lnTo>
                        <a:pt x="1786" y="7823"/>
                      </a:lnTo>
                      <a:lnTo>
                        <a:pt x="1786" y="9049"/>
                      </a:lnTo>
                      <a:cubicBezTo>
                        <a:pt x="1786" y="9132"/>
                        <a:pt x="1857" y="9228"/>
                        <a:pt x="1965" y="9228"/>
                      </a:cubicBezTo>
                      <a:lnTo>
                        <a:pt x="2584" y="9228"/>
                      </a:lnTo>
                      <a:cubicBezTo>
                        <a:pt x="2679" y="9228"/>
                        <a:pt x="2762" y="9144"/>
                        <a:pt x="2762" y="9049"/>
                      </a:cubicBezTo>
                      <a:cubicBezTo>
                        <a:pt x="2762" y="8942"/>
                        <a:pt x="2691" y="8870"/>
                        <a:pt x="2584" y="8870"/>
                      </a:cubicBezTo>
                      <a:lnTo>
                        <a:pt x="2143" y="8870"/>
                      </a:lnTo>
                      <a:lnTo>
                        <a:pt x="2143" y="7644"/>
                      </a:lnTo>
                      <a:cubicBezTo>
                        <a:pt x="2143" y="7561"/>
                        <a:pt x="2072" y="7466"/>
                        <a:pt x="1965" y="7466"/>
                      </a:cubicBezTo>
                      <a:lnTo>
                        <a:pt x="1560" y="7466"/>
                      </a:lnTo>
                      <a:cubicBezTo>
                        <a:pt x="1500" y="7466"/>
                        <a:pt x="1441" y="7501"/>
                        <a:pt x="1417" y="7561"/>
                      </a:cubicBezTo>
                      <a:cubicBezTo>
                        <a:pt x="1310" y="7739"/>
                        <a:pt x="1119" y="7835"/>
                        <a:pt x="917" y="7835"/>
                      </a:cubicBezTo>
                      <a:cubicBezTo>
                        <a:pt x="607" y="7835"/>
                        <a:pt x="357" y="7585"/>
                        <a:pt x="357" y="7275"/>
                      </a:cubicBezTo>
                      <a:cubicBezTo>
                        <a:pt x="357" y="6965"/>
                        <a:pt x="607" y="6704"/>
                        <a:pt x="917" y="6704"/>
                      </a:cubicBezTo>
                      <a:cubicBezTo>
                        <a:pt x="1131" y="6704"/>
                        <a:pt x="1310" y="6811"/>
                        <a:pt x="1417" y="6989"/>
                      </a:cubicBezTo>
                      <a:cubicBezTo>
                        <a:pt x="1441" y="7049"/>
                        <a:pt x="1500" y="7085"/>
                        <a:pt x="1560" y="7085"/>
                      </a:cubicBezTo>
                      <a:lnTo>
                        <a:pt x="1965" y="7085"/>
                      </a:lnTo>
                      <a:cubicBezTo>
                        <a:pt x="2048" y="7085"/>
                        <a:pt x="2143" y="7001"/>
                        <a:pt x="2143" y="6906"/>
                      </a:cubicBezTo>
                      <a:lnTo>
                        <a:pt x="2143" y="5680"/>
                      </a:lnTo>
                      <a:lnTo>
                        <a:pt x="3358" y="5680"/>
                      </a:lnTo>
                      <a:cubicBezTo>
                        <a:pt x="3453" y="5680"/>
                        <a:pt x="3536" y="5608"/>
                        <a:pt x="3536" y="5501"/>
                      </a:cubicBezTo>
                      <a:lnTo>
                        <a:pt x="3536" y="5096"/>
                      </a:lnTo>
                      <a:cubicBezTo>
                        <a:pt x="3536" y="5037"/>
                        <a:pt x="3512" y="4977"/>
                        <a:pt x="3453" y="4953"/>
                      </a:cubicBezTo>
                      <a:cubicBezTo>
                        <a:pt x="3274" y="4846"/>
                        <a:pt x="3167" y="4656"/>
                        <a:pt x="3167" y="4465"/>
                      </a:cubicBezTo>
                      <a:cubicBezTo>
                        <a:pt x="3167" y="4144"/>
                        <a:pt x="3417" y="3894"/>
                        <a:pt x="3739" y="3894"/>
                      </a:cubicBezTo>
                      <a:cubicBezTo>
                        <a:pt x="4048" y="3894"/>
                        <a:pt x="4298" y="4144"/>
                        <a:pt x="4298" y="4465"/>
                      </a:cubicBezTo>
                      <a:cubicBezTo>
                        <a:pt x="4298" y="4668"/>
                        <a:pt x="4191" y="4846"/>
                        <a:pt x="4013" y="4953"/>
                      </a:cubicBezTo>
                      <a:cubicBezTo>
                        <a:pt x="3953" y="4977"/>
                        <a:pt x="3929" y="5037"/>
                        <a:pt x="3929" y="5096"/>
                      </a:cubicBezTo>
                      <a:lnTo>
                        <a:pt x="3929" y="5501"/>
                      </a:lnTo>
                      <a:cubicBezTo>
                        <a:pt x="3929" y="5596"/>
                        <a:pt x="4001" y="5680"/>
                        <a:pt x="4108" y="5680"/>
                      </a:cubicBezTo>
                      <a:lnTo>
                        <a:pt x="5322" y="5680"/>
                      </a:lnTo>
                      <a:lnTo>
                        <a:pt x="5322" y="6727"/>
                      </a:lnTo>
                      <a:lnTo>
                        <a:pt x="5191" y="6727"/>
                      </a:lnTo>
                      <a:cubicBezTo>
                        <a:pt x="5013" y="6501"/>
                        <a:pt x="4751" y="6346"/>
                        <a:pt x="4465" y="6346"/>
                      </a:cubicBezTo>
                      <a:cubicBezTo>
                        <a:pt x="3953" y="6346"/>
                        <a:pt x="3536" y="6763"/>
                        <a:pt x="3536" y="7275"/>
                      </a:cubicBezTo>
                      <a:cubicBezTo>
                        <a:pt x="3536" y="7775"/>
                        <a:pt x="3953" y="8192"/>
                        <a:pt x="4465" y="8192"/>
                      </a:cubicBezTo>
                      <a:cubicBezTo>
                        <a:pt x="4751" y="8192"/>
                        <a:pt x="5025" y="8061"/>
                        <a:pt x="5191" y="7823"/>
                      </a:cubicBezTo>
                      <a:lnTo>
                        <a:pt x="5322" y="7823"/>
                      </a:lnTo>
                      <a:lnTo>
                        <a:pt x="5322" y="8870"/>
                      </a:lnTo>
                      <a:lnTo>
                        <a:pt x="3120" y="8870"/>
                      </a:lnTo>
                      <a:cubicBezTo>
                        <a:pt x="3036" y="8870"/>
                        <a:pt x="2941" y="8942"/>
                        <a:pt x="2941" y="9049"/>
                      </a:cubicBezTo>
                      <a:cubicBezTo>
                        <a:pt x="2941" y="9144"/>
                        <a:pt x="3024" y="9228"/>
                        <a:pt x="3120" y="9228"/>
                      </a:cubicBezTo>
                      <a:lnTo>
                        <a:pt x="6727" y="9228"/>
                      </a:lnTo>
                      <a:lnTo>
                        <a:pt x="6727" y="9359"/>
                      </a:lnTo>
                      <a:cubicBezTo>
                        <a:pt x="6501" y="9537"/>
                        <a:pt x="6358" y="9799"/>
                        <a:pt x="6358" y="10085"/>
                      </a:cubicBezTo>
                      <a:cubicBezTo>
                        <a:pt x="6358" y="10597"/>
                        <a:pt x="6775" y="11014"/>
                        <a:pt x="7275" y="11014"/>
                      </a:cubicBezTo>
                      <a:cubicBezTo>
                        <a:pt x="7787" y="11014"/>
                        <a:pt x="8204" y="10597"/>
                        <a:pt x="8204" y="10085"/>
                      </a:cubicBezTo>
                      <a:cubicBezTo>
                        <a:pt x="8204" y="9799"/>
                        <a:pt x="8061" y="9525"/>
                        <a:pt x="7823" y="9359"/>
                      </a:cubicBezTo>
                      <a:lnTo>
                        <a:pt x="7823" y="9228"/>
                      </a:lnTo>
                      <a:lnTo>
                        <a:pt x="9049" y="9228"/>
                      </a:lnTo>
                      <a:cubicBezTo>
                        <a:pt x="9132" y="9228"/>
                        <a:pt x="9227" y="9144"/>
                        <a:pt x="9227" y="9049"/>
                      </a:cubicBezTo>
                      <a:lnTo>
                        <a:pt x="9227" y="7858"/>
                      </a:lnTo>
                      <a:lnTo>
                        <a:pt x="9227" y="7632"/>
                      </a:lnTo>
                      <a:lnTo>
                        <a:pt x="9227" y="5501"/>
                      </a:lnTo>
                      <a:lnTo>
                        <a:pt x="9227" y="4287"/>
                      </a:lnTo>
                      <a:lnTo>
                        <a:pt x="9358" y="4287"/>
                      </a:lnTo>
                      <a:cubicBezTo>
                        <a:pt x="9537" y="4501"/>
                        <a:pt x="9811" y="4656"/>
                        <a:pt x="10097" y="4656"/>
                      </a:cubicBezTo>
                      <a:cubicBezTo>
                        <a:pt x="10597" y="4656"/>
                        <a:pt x="11013" y="4239"/>
                        <a:pt x="11013" y="3727"/>
                      </a:cubicBezTo>
                      <a:cubicBezTo>
                        <a:pt x="11013" y="3227"/>
                        <a:pt x="10597" y="2810"/>
                        <a:pt x="10097" y="2810"/>
                      </a:cubicBezTo>
                      <a:cubicBezTo>
                        <a:pt x="9811" y="2810"/>
                        <a:pt x="9525" y="2941"/>
                        <a:pt x="9358" y="3179"/>
                      </a:cubicBezTo>
                      <a:lnTo>
                        <a:pt x="9227" y="3179"/>
                      </a:lnTo>
                      <a:lnTo>
                        <a:pt x="9227" y="1965"/>
                      </a:lnTo>
                      <a:cubicBezTo>
                        <a:pt x="9227" y="1870"/>
                        <a:pt x="9156" y="1786"/>
                        <a:pt x="9049" y="1786"/>
                      </a:cubicBezTo>
                      <a:lnTo>
                        <a:pt x="8465" y="1786"/>
                      </a:lnTo>
                      <a:cubicBezTo>
                        <a:pt x="8382" y="1786"/>
                        <a:pt x="8287" y="1858"/>
                        <a:pt x="8287" y="1965"/>
                      </a:cubicBezTo>
                      <a:cubicBezTo>
                        <a:pt x="8287" y="2048"/>
                        <a:pt x="8358" y="2143"/>
                        <a:pt x="8465" y="2143"/>
                      </a:cubicBezTo>
                      <a:lnTo>
                        <a:pt x="8870" y="2143"/>
                      </a:lnTo>
                      <a:lnTo>
                        <a:pt x="8870" y="3358"/>
                      </a:lnTo>
                      <a:cubicBezTo>
                        <a:pt x="8870" y="3453"/>
                        <a:pt x="8942" y="3536"/>
                        <a:pt x="9049" y="3536"/>
                      </a:cubicBezTo>
                      <a:lnTo>
                        <a:pt x="9454" y="3536"/>
                      </a:lnTo>
                      <a:cubicBezTo>
                        <a:pt x="9513" y="3536"/>
                        <a:pt x="9573" y="3513"/>
                        <a:pt x="9597" y="3453"/>
                      </a:cubicBezTo>
                      <a:cubicBezTo>
                        <a:pt x="9704" y="3275"/>
                        <a:pt x="9894" y="3167"/>
                        <a:pt x="10085" y="3167"/>
                      </a:cubicBezTo>
                      <a:cubicBezTo>
                        <a:pt x="10406" y="3167"/>
                        <a:pt x="10656" y="3417"/>
                        <a:pt x="10656" y="3727"/>
                      </a:cubicBezTo>
                      <a:cubicBezTo>
                        <a:pt x="10656" y="4048"/>
                        <a:pt x="10406" y="4298"/>
                        <a:pt x="10085" y="4298"/>
                      </a:cubicBezTo>
                      <a:cubicBezTo>
                        <a:pt x="9882" y="4298"/>
                        <a:pt x="9704" y="4191"/>
                        <a:pt x="9597" y="4013"/>
                      </a:cubicBezTo>
                      <a:cubicBezTo>
                        <a:pt x="9573" y="3953"/>
                        <a:pt x="9513" y="3929"/>
                        <a:pt x="9454" y="3929"/>
                      </a:cubicBezTo>
                      <a:lnTo>
                        <a:pt x="9049" y="3929"/>
                      </a:lnTo>
                      <a:cubicBezTo>
                        <a:pt x="8966" y="3929"/>
                        <a:pt x="8870" y="4001"/>
                        <a:pt x="8870" y="4108"/>
                      </a:cubicBezTo>
                      <a:lnTo>
                        <a:pt x="8870" y="5322"/>
                      </a:lnTo>
                      <a:lnTo>
                        <a:pt x="7644" y="5322"/>
                      </a:lnTo>
                      <a:cubicBezTo>
                        <a:pt x="7561" y="5322"/>
                        <a:pt x="7465" y="5394"/>
                        <a:pt x="7465" y="5501"/>
                      </a:cubicBezTo>
                      <a:lnTo>
                        <a:pt x="7465" y="5906"/>
                      </a:lnTo>
                      <a:cubicBezTo>
                        <a:pt x="7465" y="5965"/>
                        <a:pt x="7501" y="6025"/>
                        <a:pt x="7561" y="6049"/>
                      </a:cubicBezTo>
                      <a:cubicBezTo>
                        <a:pt x="7739" y="6156"/>
                        <a:pt x="7846" y="6346"/>
                        <a:pt x="7846" y="6549"/>
                      </a:cubicBezTo>
                      <a:cubicBezTo>
                        <a:pt x="7846" y="6858"/>
                        <a:pt x="7584" y="7108"/>
                        <a:pt x="7275" y="7108"/>
                      </a:cubicBezTo>
                      <a:cubicBezTo>
                        <a:pt x="6965" y="7108"/>
                        <a:pt x="6715" y="6858"/>
                        <a:pt x="6715" y="6549"/>
                      </a:cubicBezTo>
                      <a:cubicBezTo>
                        <a:pt x="6715" y="6334"/>
                        <a:pt x="6810" y="6156"/>
                        <a:pt x="7001" y="6049"/>
                      </a:cubicBezTo>
                      <a:cubicBezTo>
                        <a:pt x="7061" y="6025"/>
                        <a:pt x="7084" y="5965"/>
                        <a:pt x="7084" y="5906"/>
                      </a:cubicBezTo>
                      <a:lnTo>
                        <a:pt x="7084" y="5501"/>
                      </a:lnTo>
                      <a:cubicBezTo>
                        <a:pt x="7084" y="5418"/>
                        <a:pt x="7013" y="5322"/>
                        <a:pt x="6906" y="5322"/>
                      </a:cubicBezTo>
                      <a:lnTo>
                        <a:pt x="5679" y="5322"/>
                      </a:lnTo>
                      <a:lnTo>
                        <a:pt x="5679" y="4287"/>
                      </a:lnTo>
                      <a:lnTo>
                        <a:pt x="5822" y="4287"/>
                      </a:lnTo>
                      <a:cubicBezTo>
                        <a:pt x="6001" y="4501"/>
                        <a:pt x="6263" y="4656"/>
                        <a:pt x="6549" y="4656"/>
                      </a:cubicBezTo>
                      <a:cubicBezTo>
                        <a:pt x="7061" y="4656"/>
                        <a:pt x="7477" y="4239"/>
                        <a:pt x="7477" y="3727"/>
                      </a:cubicBezTo>
                      <a:cubicBezTo>
                        <a:pt x="7477" y="3227"/>
                        <a:pt x="7061" y="2810"/>
                        <a:pt x="6549" y="2810"/>
                      </a:cubicBezTo>
                      <a:cubicBezTo>
                        <a:pt x="6263" y="2810"/>
                        <a:pt x="5989" y="2941"/>
                        <a:pt x="5822" y="3179"/>
                      </a:cubicBezTo>
                      <a:lnTo>
                        <a:pt x="5679" y="3179"/>
                      </a:lnTo>
                      <a:lnTo>
                        <a:pt x="5679" y="2143"/>
                      </a:lnTo>
                      <a:lnTo>
                        <a:pt x="7882" y="2143"/>
                      </a:lnTo>
                      <a:cubicBezTo>
                        <a:pt x="7977" y="2143"/>
                        <a:pt x="8061" y="2060"/>
                        <a:pt x="8061" y="1965"/>
                      </a:cubicBezTo>
                      <a:cubicBezTo>
                        <a:pt x="8061" y="1870"/>
                        <a:pt x="7989" y="1786"/>
                        <a:pt x="7882" y="1786"/>
                      </a:cubicBezTo>
                      <a:lnTo>
                        <a:pt x="4286" y="1786"/>
                      </a:lnTo>
                      <a:lnTo>
                        <a:pt x="4286" y="1643"/>
                      </a:lnTo>
                      <a:cubicBezTo>
                        <a:pt x="4513" y="1465"/>
                        <a:pt x="4655" y="1203"/>
                        <a:pt x="4655" y="917"/>
                      </a:cubicBezTo>
                      <a:cubicBezTo>
                        <a:pt x="4655" y="417"/>
                        <a:pt x="4239" y="0"/>
                        <a:pt x="373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18" name="Google Shape;118;p16"/>
              <p:cNvSpPr/>
              <p:nvPr/>
            </p:nvSpPr>
            <p:spPr>
              <a:xfrm>
                <a:off x="5026025" y="2640425"/>
                <a:ext cx="1470353" cy="196249"/>
              </a:xfrm>
              <a:prstGeom prst="rect">
                <a:avLst/>
              </a:prstGeom>
            </p:spPr>
            <p:txBody>
              <a:bodyPr>
                <a:prstTxWarp prst="textPlain"/>
              </a:bodyPr>
              <a:lstStyle/>
              <a:p>
                <a:pPr lvl="0" algn="ctr"/>
                <a:r>
                  <a:rPr b="0" i="0">
                    <a:ln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  <a:solidFill>
                      <a:srgbClr val="CC0000"/>
                    </a:solidFill>
                    <a:latin typeface="Impact"/>
                  </a:rPr>
                  <a:t>Active Initiative</a:t>
                </a:r>
              </a:p>
            </p:txBody>
          </p:sp>
        </p:grpSp>
        <p:sp>
          <p:nvSpPr>
            <p:cNvPr id="119" name="Google Shape;119;p16"/>
            <p:cNvSpPr txBox="1"/>
            <p:nvPr/>
          </p:nvSpPr>
          <p:spPr>
            <a:xfrm>
              <a:off x="6324638" y="2571750"/>
              <a:ext cx="2668200" cy="104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Motivated to achieve excellence and put the required effort into action to attain it.</a:t>
              </a:r>
              <a:endParaRPr sz="13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120" name="Google Shape;120;p16"/>
          <p:cNvGrpSpPr/>
          <p:nvPr/>
        </p:nvGrpSpPr>
        <p:grpSpPr>
          <a:xfrm>
            <a:off x="41450" y="946163"/>
            <a:ext cx="2668200" cy="2289738"/>
            <a:chOff x="41450" y="869963"/>
            <a:chExt cx="2668200" cy="2289738"/>
          </a:xfrm>
        </p:grpSpPr>
        <p:grpSp>
          <p:nvGrpSpPr>
            <p:cNvPr id="121" name="Google Shape;121;p16"/>
            <p:cNvGrpSpPr/>
            <p:nvPr/>
          </p:nvGrpSpPr>
          <p:grpSpPr>
            <a:xfrm>
              <a:off x="145113" y="869963"/>
              <a:ext cx="2278171" cy="1668024"/>
              <a:chOff x="-134687" y="1168650"/>
              <a:chExt cx="2278171" cy="1668024"/>
            </a:xfrm>
          </p:grpSpPr>
          <p:grpSp>
            <p:nvGrpSpPr>
              <p:cNvPr id="122" name="Google Shape;122;p16"/>
              <p:cNvGrpSpPr/>
              <p:nvPr/>
            </p:nvGrpSpPr>
            <p:grpSpPr>
              <a:xfrm>
                <a:off x="311700" y="1168650"/>
                <a:ext cx="1385400" cy="1385400"/>
                <a:chOff x="1801250" y="1411050"/>
                <a:chExt cx="1385400" cy="1385400"/>
              </a:xfrm>
            </p:grpSpPr>
            <p:sp>
              <p:nvSpPr>
                <p:cNvPr id="123" name="Google Shape;123;p16"/>
                <p:cNvSpPr/>
                <p:nvPr/>
              </p:nvSpPr>
              <p:spPr>
                <a:xfrm>
                  <a:off x="1801250" y="1411050"/>
                  <a:ext cx="1385400" cy="1385400"/>
                </a:xfrm>
                <a:prstGeom prst="ellipse">
                  <a:avLst/>
                </a:prstGeom>
                <a:solidFill>
                  <a:srgbClr val="CC0000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124" name="Google Shape;124;p16"/>
                <p:cNvGrpSpPr/>
                <p:nvPr/>
              </p:nvGrpSpPr>
              <p:grpSpPr>
                <a:xfrm>
                  <a:off x="2099332" y="1666764"/>
                  <a:ext cx="789257" cy="831313"/>
                  <a:chOff x="870939" y="1975821"/>
                  <a:chExt cx="332375" cy="350071"/>
                </a:xfrm>
              </p:grpSpPr>
              <p:sp>
                <p:nvSpPr>
                  <p:cNvPr id="125" name="Google Shape;125;p16"/>
                  <p:cNvSpPr/>
                  <p:nvPr/>
                </p:nvSpPr>
                <p:spPr>
                  <a:xfrm>
                    <a:off x="870939" y="1975821"/>
                    <a:ext cx="332375" cy="350071"/>
                  </a:xfrm>
                  <a:custGeom>
                    <a:rect b="b" l="l" r="r" t="t"/>
                    <a:pathLst>
                      <a:path extrusionOk="0" h="10999" w="10443">
                        <a:moveTo>
                          <a:pt x="8049" y="334"/>
                        </a:moveTo>
                        <a:lnTo>
                          <a:pt x="5728" y="3573"/>
                        </a:lnTo>
                        <a:lnTo>
                          <a:pt x="5406" y="3120"/>
                        </a:lnTo>
                        <a:lnTo>
                          <a:pt x="7395" y="334"/>
                        </a:lnTo>
                        <a:close/>
                        <a:moveTo>
                          <a:pt x="9109" y="334"/>
                        </a:moveTo>
                        <a:lnTo>
                          <a:pt x="6263" y="4311"/>
                        </a:lnTo>
                        <a:lnTo>
                          <a:pt x="5942" y="3847"/>
                        </a:lnTo>
                        <a:lnTo>
                          <a:pt x="8454" y="334"/>
                        </a:lnTo>
                        <a:close/>
                        <a:moveTo>
                          <a:pt x="3025" y="334"/>
                        </a:moveTo>
                        <a:lnTo>
                          <a:pt x="6025" y="4525"/>
                        </a:lnTo>
                        <a:cubicBezTo>
                          <a:pt x="5998" y="4533"/>
                          <a:pt x="5970" y="4537"/>
                          <a:pt x="5942" y="4537"/>
                        </a:cubicBezTo>
                        <a:cubicBezTo>
                          <a:pt x="5849" y="4537"/>
                          <a:pt x="5759" y="4494"/>
                          <a:pt x="5704" y="4430"/>
                        </a:cubicBezTo>
                        <a:cubicBezTo>
                          <a:pt x="5561" y="4287"/>
                          <a:pt x="5382" y="4228"/>
                          <a:pt x="5228" y="4228"/>
                        </a:cubicBezTo>
                        <a:lnTo>
                          <a:pt x="2430" y="334"/>
                        </a:lnTo>
                        <a:close/>
                        <a:moveTo>
                          <a:pt x="2025" y="334"/>
                        </a:moveTo>
                        <a:lnTo>
                          <a:pt x="4882" y="4323"/>
                        </a:lnTo>
                        <a:cubicBezTo>
                          <a:pt x="4823" y="4347"/>
                          <a:pt x="4775" y="4394"/>
                          <a:pt x="4728" y="4442"/>
                        </a:cubicBezTo>
                        <a:cubicBezTo>
                          <a:pt x="4667" y="4503"/>
                          <a:pt x="4569" y="4544"/>
                          <a:pt x="4474" y="4544"/>
                        </a:cubicBezTo>
                        <a:cubicBezTo>
                          <a:pt x="4438" y="4544"/>
                          <a:pt x="4403" y="4538"/>
                          <a:pt x="4370" y="4525"/>
                        </a:cubicBezTo>
                        <a:lnTo>
                          <a:pt x="1370" y="334"/>
                        </a:lnTo>
                        <a:close/>
                        <a:moveTo>
                          <a:pt x="965" y="334"/>
                        </a:moveTo>
                        <a:lnTo>
                          <a:pt x="3942" y="4490"/>
                        </a:lnTo>
                        <a:cubicBezTo>
                          <a:pt x="3775" y="4525"/>
                          <a:pt x="3632" y="4621"/>
                          <a:pt x="3525" y="4763"/>
                        </a:cubicBezTo>
                        <a:lnTo>
                          <a:pt x="358" y="334"/>
                        </a:lnTo>
                        <a:close/>
                        <a:moveTo>
                          <a:pt x="10062" y="334"/>
                        </a:moveTo>
                        <a:lnTo>
                          <a:pt x="6894" y="4763"/>
                        </a:lnTo>
                        <a:cubicBezTo>
                          <a:pt x="6799" y="4632"/>
                          <a:pt x="6668" y="4549"/>
                          <a:pt x="6513" y="4501"/>
                        </a:cubicBezTo>
                        <a:lnTo>
                          <a:pt x="9514" y="334"/>
                        </a:lnTo>
                        <a:close/>
                        <a:moveTo>
                          <a:pt x="5192" y="4582"/>
                        </a:moveTo>
                        <a:cubicBezTo>
                          <a:pt x="5284" y="4582"/>
                          <a:pt x="5376" y="4615"/>
                          <a:pt x="5442" y="4680"/>
                        </a:cubicBezTo>
                        <a:cubicBezTo>
                          <a:pt x="5577" y="4807"/>
                          <a:pt x="5744" y="4876"/>
                          <a:pt x="5917" y="4876"/>
                        </a:cubicBezTo>
                        <a:cubicBezTo>
                          <a:pt x="6004" y="4876"/>
                          <a:pt x="6093" y="4859"/>
                          <a:pt x="6180" y="4823"/>
                        </a:cubicBezTo>
                        <a:cubicBezTo>
                          <a:pt x="6216" y="4808"/>
                          <a:pt x="6254" y="4801"/>
                          <a:pt x="6293" y="4801"/>
                        </a:cubicBezTo>
                        <a:cubicBezTo>
                          <a:pt x="6436" y="4801"/>
                          <a:pt x="6586" y="4897"/>
                          <a:pt x="6633" y="5037"/>
                        </a:cubicBezTo>
                        <a:cubicBezTo>
                          <a:pt x="6633" y="5049"/>
                          <a:pt x="6644" y="5061"/>
                          <a:pt x="6644" y="5061"/>
                        </a:cubicBezTo>
                        <a:cubicBezTo>
                          <a:pt x="6728" y="5263"/>
                          <a:pt x="6859" y="5335"/>
                          <a:pt x="6859" y="5335"/>
                        </a:cubicBezTo>
                        <a:cubicBezTo>
                          <a:pt x="6990" y="5406"/>
                          <a:pt x="7133" y="5454"/>
                          <a:pt x="7264" y="5466"/>
                        </a:cubicBezTo>
                        <a:cubicBezTo>
                          <a:pt x="7454" y="5478"/>
                          <a:pt x="7621" y="5644"/>
                          <a:pt x="7609" y="5859"/>
                        </a:cubicBezTo>
                        <a:cubicBezTo>
                          <a:pt x="7585" y="6121"/>
                          <a:pt x="7740" y="6371"/>
                          <a:pt x="7978" y="6490"/>
                        </a:cubicBezTo>
                        <a:cubicBezTo>
                          <a:pt x="8157" y="6585"/>
                          <a:pt x="8228" y="6811"/>
                          <a:pt x="8145" y="6990"/>
                        </a:cubicBezTo>
                        <a:cubicBezTo>
                          <a:pt x="8026" y="7228"/>
                          <a:pt x="8049" y="7526"/>
                          <a:pt x="8216" y="7728"/>
                        </a:cubicBezTo>
                        <a:cubicBezTo>
                          <a:pt x="8335" y="7883"/>
                          <a:pt x="8323" y="8121"/>
                          <a:pt x="8157" y="8240"/>
                        </a:cubicBezTo>
                        <a:cubicBezTo>
                          <a:pt x="7942" y="8395"/>
                          <a:pt x="7859" y="8681"/>
                          <a:pt x="7930" y="8931"/>
                        </a:cubicBezTo>
                        <a:cubicBezTo>
                          <a:pt x="7978" y="9133"/>
                          <a:pt x="7871" y="9323"/>
                          <a:pt x="7680" y="9383"/>
                        </a:cubicBezTo>
                        <a:cubicBezTo>
                          <a:pt x="7430" y="9454"/>
                          <a:pt x="7228" y="9669"/>
                          <a:pt x="7192" y="9931"/>
                        </a:cubicBezTo>
                        <a:cubicBezTo>
                          <a:pt x="7160" y="10101"/>
                          <a:pt x="7004" y="10234"/>
                          <a:pt x="6835" y="10234"/>
                        </a:cubicBezTo>
                        <a:cubicBezTo>
                          <a:pt x="6815" y="10234"/>
                          <a:pt x="6795" y="10232"/>
                          <a:pt x="6775" y="10228"/>
                        </a:cubicBezTo>
                        <a:cubicBezTo>
                          <a:pt x="6735" y="10221"/>
                          <a:pt x="6695" y="10218"/>
                          <a:pt x="6656" y="10218"/>
                        </a:cubicBezTo>
                        <a:cubicBezTo>
                          <a:pt x="6427" y="10218"/>
                          <a:pt x="6217" y="10333"/>
                          <a:pt x="6085" y="10526"/>
                        </a:cubicBezTo>
                        <a:cubicBezTo>
                          <a:pt x="6016" y="10633"/>
                          <a:pt x="5904" y="10690"/>
                          <a:pt x="5786" y="10690"/>
                        </a:cubicBezTo>
                        <a:cubicBezTo>
                          <a:pt x="5718" y="10690"/>
                          <a:pt x="5649" y="10672"/>
                          <a:pt x="5585" y="10633"/>
                        </a:cubicBezTo>
                        <a:cubicBezTo>
                          <a:pt x="5454" y="10562"/>
                          <a:pt x="5347" y="10526"/>
                          <a:pt x="5204" y="10526"/>
                        </a:cubicBezTo>
                        <a:cubicBezTo>
                          <a:pt x="5073" y="10526"/>
                          <a:pt x="4954" y="10562"/>
                          <a:pt x="4835" y="10633"/>
                        </a:cubicBezTo>
                        <a:cubicBezTo>
                          <a:pt x="4774" y="10672"/>
                          <a:pt x="4708" y="10690"/>
                          <a:pt x="4642" y="10690"/>
                        </a:cubicBezTo>
                        <a:cubicBezTo>
                          <a:pt x="4524" y="10690"/>
                          <a:pt x="4406" y="10633"/>
                          <a:pt x="4323" y="10526"/>
                        </a:cubicBezTo>
                        <a:cubicBezTo>
                          <a:pt x="4201" y="10333"/>
                          <a:pt x="3983" y="10218"/>
                          <a:pt x="3760" y="10218"/>
                        </a:cubicBezTo>
                        <a:cubicBezTo>
                          <a:pt x="3721" y="10218"/>
                          <a:pt x="3682" y="10221"/>
                          <a:pt x="3644" y="10228"/>
                        </a:cubicBezTo>
                        <a:cubicBezTo>
                          <a:pt x="3624" y="10232"/>
                          <a:pt x="3604" y="10234"/>
                          <a:pt x="3585" y="10234"/>
                        </a:cubicBezTo>
                        <a:cubicBezTo>
                          <a:pt x="3416" y="10234"/>
                          <a:pt x="3259" y="10101"/>
                          <a:pt x="3227" y="9931"/>
                        </a:cubicBezTo>
                        <a:cubicBezTo>
                          <a:pt x="3180" y="9669"/>
                          <a:pt x="2989" y="9454"/>
                          <a:pt x="2739" y="9383"/>
                        </a:cubicBezTo>
                        <a:cubicBezTo>
                          <a:pt x="2537" y="9323"/>
                          <a:pt x="2418" y="9133"/>
                          <a:pt x="2477" y="8931"/>
                        </a:cubicBezTo>
                        <a:cubicBezTo>
                          <a:pt x="2561" y="8681"/>
                          <a:pt x="2465" y="8395"/>
                          <a:pt x="2263" y="8240"/>
                        </a:cubicBezTo>
                        <a:cubicBezTo>
                          <a:pt x="2108" y="8121"/>
                          <a:pt x="2084" y="7883"/>
                          <a:pt x="2203" y="7728"/>
                        </a:cubicBezTo>
                        <a:cubicBezTo>
                          <a:pt x="2358" y="7526"/>
                          <a:pt x="2394" y="7228"/>
                          <a:pt x="2275" y="6990"/>
                        </a:cubicBezTo>
                        <a:cubicBezTo>
                          <a:pt x="2180" y="6811"/>
                          <a:pt x="2263" y="6585"/>
                          <a:pt x="2442" y="6490"/>
                        </a:cubicBezTo>
                        <a:cubicBezTo>
                          <a:pt x="2680" y="6371"/>
                          <a:pt x="2823" y="6121"/>
                          <a:pt x="2811" y="5859"/>
                        </a:cubicBezTo>
                        <a:cubicBezTo>
                          <a:pt x="2799" y="5656"/>
                          <a:pt x="2953" y="5478"/>
                          <a:pt x="3156" y="5466"/>
                        </a:cubicBezTo>
                        <a:cubicBezTo>
                          <a:pt x="3358" y="5454"/>
                          <a:pt x="3549" y="5347"/>
                          <a:pt x="3668" y="5180"/>
                        </a:cubicBezTo>
                        <a:lnTo>
                          <a:pt x="3668" y="5168"/>
                        </a:lnTo>
                        <a:cubicBezTo>
                          <a:pt x="3704" y="5121"/>
                          <a:pt x="3727" y="5085"/>
                          <a:pt x="3751" y="5037"/>
                        </a:cubicBezTo>
                        <a:cubicBezTo>
                          <a:pt x="3807" y="4897"/>
                          <a:pt x="3945" y="4801"/>
                          <a:pt x="4087" y="4801"/>
                        </a:cubicBezTo>
                        <a:cubicBezTo>
                          <a:pt x="4126" y="4801"/>
                          <a:pt x="4165" y="4808"/>
                          <a:pt x="4204" y="4823"/>
                        </a:cubicBezTo>
                        <a:cubicBezTo>
                          <a:pt x="4287" y="4853"/>
                          <a:pt x="4372" y="4868"/>
                          <a:pt x="4456" y="4868"/>
                        </a:cubicBezTo>
                        <a:cubicBezTo>
                          <a:pt x="4633" y="4868"/>
                          <a:pt x="4804" y="4802"/>
                          <a:pt x="4942" y="4680"/>
                        </a:cubicBezTo>
                        <a:cubicBezTo>
                          <a:pt x="5007" y="4615"/>
                          <a:pt x="5100" y="4582"/>
                          <a:pt x="5192" y="4582"/>
                        </a:cubicBezTo>
                        <a:close/>
                        <a:moveTo>
                          <a:pt x="286" y="1"/>
                        </a:moveTo>
                        <a:cubicBezTo>
                          <a:pt x="179" y="1"/>
                          <a:pt x="84" y="60"/>
                          <a:pt x="48" y="156"/>
                        </a:cubicBezTo>
                        <a:cubicBezTo>
                          <a:pt x="1" y="239"/>
                          <a:pt x="1" y="346"/>
                          <a:pt x="60" y="441"/>
                        </a:cubicBezTo>
                        <a:lnTo>
                          <a:pt x="3358" y="5049"/>
                        </a:lnTo>
                        <a:cubicBezTo>
                          <a:pt x="3299" y="5097"/>
                          <a:pt x="3227" y="5121"/>
                          <a:pt x="3156" y="5121"/>
                        </a:cubicBezTo>
                        <a:cubicBezTo>
                          <a:pt x="2787" y="5144"/>
                          <a:pt x="2489" y="5466"/>
                          <a:pt x="2513" y="5835"/>
                        </a:cubicBezTo>
                        <a:cubicBezTo>
                          <a:pt x="2513" y="5990"/>
                          <a:pt x="2442" y="6121"/>
                          <a:pt x="2322" y="6180"/>
                        </a:cubicBezTo>
                        <a:cubicBezTo>
                          <a:pt x="1989" y="6359"/>
                          <a:pt x="1858" y="6764"/>
                          <a:pt x="2025" y="7109"/>
                        </a:cubicBezTo>
                        <a:cubicBezTo>
                          <a:pt x="2084" y="7240"/>
                          <a:pt x="2072" y="7383"/>
                          <a:pt x="1977" y="7490"/>
                        </a:cubicBezTo>
                        <a:cubicBezTo>
                          <a:pt x="1739" y="7788"/>
                          <a:pt x="1787" y="8216"/>
                          <a:pt x="2084" y="8454"/>
                        </a:cubicBezTo>
                        <a:cubicBezTo>
                          <a:pt x="2180" y="8550"/>
                          <a:pt x="2239" y="8692"/>
                          <a:pt x="2203" y="8835"/>
                        </a:cubicBezTo>
                        <a:cubicBezTo>
                          <a:pt x="2108" y="9193"/>
                          <a:pt x="2322" y="9574"/>
                          <a:pt x="2680" y="9669"/>
                        </a:cubicBezTo>
                        <a:cubicBezTo>
                          <a:pt x="2811" y="9704"/>
                          <a:pt x="2918" y="9812"/>
                          <a:pt x="2942" y="9966"/>
                        </a:cubicBezTo>
                        <a:cubicBezTo>
                          <a:pt x="2995" y="10299"/>
                          <a:pt x="3290" y="10535"/>
                          <a:pt x="3609" y="10535"/>
                        </a:cubicBezTo>
                        <a:cubicBezTo>
                          <a:pt x="3645" y="10535"/>
                          <a:pt x="3680" y="10532"/>
                          <a:pt x="3715" y="10526"/>
                        </a:cubicBezTo>
                        <a:cubicBezTo>
                          <a:pt x="3726" y="10525"/>
                          <a:pt x="3738" y="10525"/>
                          <a:pt x="3749" y="10525"/>
                        </a:cubicBezTo>
                        <a:cubicBezTo>
                          <a:pt x="3872" y="10525"/>
                          <a:pt x="4007" y="10584"/>
                          <a:pt x="4073" y="10693"/>
                        </a:cubicBezTo>
                        <a:cubicBezTo>
                          <a:pt x="4208" y="10889"/>
                          <a:pt x="4425" y="10999"/>
                          <a:pt x="4645" y="10999"/>
                        </a:cubicBezTo>
                        <a:cubicBezTo>
                          <a:pt x="4772" y="10999"/>
                          <a:pt x="4900" y="10962"/>
                          <a:pt x="5013" y="10883"/>
                        </a:cubicBezTo>
                        <a:cubicBezTo>
                          <a:pt x="5073" y="10847"/>
                          <a:pt x="5141" y="10830"/>
                          <a:pt x="5208" y="10830"/>
                        </a:cubicBezTo>
                        <a:cubicBezTo>
                          <a:pt x="5275" y="10830"/>
                          <a:pt x="5341" y="10847"/>
                          <a:pt x="5394" y="10883"/>
                        </a:cubicBezTo>
                        <a:cubicBezTo>
                          <a:pt x="5513" y="10955"/>
                          <a:pt x="5632" y="10990"/>
                          <a:pt x="5775" y="10990"/>
                        </a:cubicBezTo>
                        <a:cubicBezTo>
                          <a:pt x="5990" y="10990"/>
                          <a:pt x="6216" y="10883"/>
                          <a:pt x="6347" y="10681"/>
                        </a:cubicBezTo>
                        <a:cubicBezTo>
                          <a:pt x="6423" y="10572"/>
                          <a:pt x="6549" y="10513"/>
                          <a:pt x="6671" y="10513"/>
                        </a:cubicBezTo>
                        <a:cubicBezTo>
                          <a:pt x="6682" y="10513"/>
                          <a:pt x="6693" y="10513"/>
                          <a:pt x="6704" y="10514"/>
                        </a:cubicBezTo>
                        <a:cubicBezTo>
                          <a:pt x="6742" y="10520"/>
                          <a:pt x="6779" y="10523"/>
                          <a:pt x="6816" y="10523"/>
                        </a:cubicBezTo>
                        <a:cubicBezTo>
                          <a:pt x="7150" y="10523"/>
                          <a:pt x="7435" y="10286"/>
                          <a:pt x="7478" y="9943"/>
                        </a:cubicBezTo>
                        <a:cubicBezTo>
                          <a:pt x="7514" y="9812"/>
                          <a:pt x="7597" y="9693"/>
                          <a:pt x="7752" y="9645"/>
                        </a:cubicBezTo>
                        <a:cubicBezTo>
                          <a:pt x="8109" y="9550"/>
                          <a:pt x="8335" y="9169"/>
                          <a:pt x="8228" y="8812"/>
                        </a:cubicBezTo>
                        <a:cubicBezTo>
                          <a:pt x="8192" y="8681"/>
                          <a:pt x="8240" y="8538"/>
                          <a:pt x="8347" y="8442"/>
                        </a:cubicBezTo>
                        <a:cubicBezTo>
                          <a:pt x="8645" y="8204"/>
                          <a:pt x="8692" y="7776"/>
                          <a:pt x="8454" y="7478"/>
                        </a:cubicBezTo>
                        <a:cubicBezTo>
                          <a:pt x="8359" y="7371"/>
                          <a:pt x="8347" y="7204"/>
                          <a:pt x="8407" y="7085"/>
                        </a:cubicBezTo>
                        <a:cubicBezTo>
                          <a:pt x="8573" y="6764"/>
                          <a:pt x="8430" y="6347"/>
                          <a:pt x="8109" y="6168"/>
                        </a:cubicBezTo>
                        <a:cubicBezTo>
                          <a:pt x="7990" y="6109"/>
                          <a:pt x="7895" y="5978"/>
                          <a:pt x="7918" y="5823"/>
                        </a:cubicBezTo>
                        <a:cubicBezTo>
                          <a:pt x="7930" y="5454"/>
                          <a:pt x="7645" y="5121"/>
                          <a:pt x="7275" y="5109"/>
                        </a:cubicBezTo>
                        <a:cubicBezTo>
                          <a:pt x="7204" y="5109"/>
                          <a:pt x="7121" y="5085"/>
                          <a:pt x="7061" y="5037"/>
                        </a:cubicBezTo>
                        <a:lnTo>
                          <a:pt x="10371" y="418"/>
                        </a:lnTo>
                        <a:cubicBezTo>
                          <a:pt x="10431" y="358"/>
                          <a:pt x="10443" y="263"/>
                          <a:pt x="10407" y="156"/>
                        </a:cubicBezTo>
                        <a:cubicBezTo>
                          <a:pt x="10359" y="60"/>
                          <a:pt x="10264" y="1"/>
                          <a:pt x="10169" y="1"/>
                        </a:cubicBezTo>
                        <a:lnTo>
                          <a:pt x="7383" y="1"/>
                        </a:lnTo>
                        <a:cubicBezTo>
                          <a:pt x="7287" y="1"/>
                          <a:pt x="7216" y="49"/>
                          <a:pt x="7156" y="120"/>
                        </a:cubicBezTo>
                        <a:lnTo>
                          <a:pt x="5228" y="2835"/>
                        </a:lnTo>
                        <a:lnTo>
                          <a:pt x="3287" y="120"/>
                        </a:lnTo>
                        <a:cubicBezTo>
                          <a:pt x="3239" y="49"/>
                          <a:pt x="3156" y="1"/>
                          <a:pt x="3061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26" name="Google Shape;126;p16"/>
                  <p:cNvSpPr/>
                  <p:nvPr/>
                </p:nvSpPr>
                <p:spPr>
                  <a:xfrm>
                    <a:off x="955059" y="2135755"/>
                    <a:ext cx="164134" cy="75877"/>
                  </a:xfrm>
                  <a:custGeom>
                    <a:rect b="b" l="l" r="r" t="t"/>
                    <a:pathLst>
                      <a:path extrusionOk="0" h="2384" w="5157">
                        <a:moveTo>
                          <a:pt x="2573" y="0"/>
                        </a:moveTo>
                        <a:cubicBezTo>
                          <a:pt x="1954" y="0"/>
                          <a:pt x="1346" y="215"/>
                          <a:pt x="882" y="631"/>
                        </a:cubicBezTo>
                        <a:cubicBezTo>
                          <a:pt x="418" y="1036"/>
                          <a:pt x="108" y="1608"/>
                          <a:pt x="13" y="2203"/>
                        </a:cubicBezTo>
                        <a:cubicBezTo>
                          <a:pt x="1" y="2286"/>
                          <a:pt x="60" y="2358"/>
                          <a:pt x="156" y="2382"/>
                        </a:cubicBezTo>
                        <a:lnTo>
                          <a:pt x="180" y="2382"/>
                        </a:lnTo>
                        <a:cubicBezTo>
                          <a:pt x="251" y="2382"/>
                          <a:pt x="334" y="2322"/>
                          <a:pt x="346" y="2239"/>
                        </a:cubicBezTo>
                        <a:cubicBezTo>
                          <a:pt x="418" y="1703"/>
                          <a:pt x="703" y="1215"/>
                          <a:pt x="1108" y="870"/>
                        </a:cubicBezTo>
                        <a:cubicBezTo>
                          <a:pt x="1525" y="512"/>
                          <a:pt x="2037" y="322"/>
                          <a:pt x="2596" y="322"/>
                        </a:cubicBezTo>
                        <a:cubicBezTo>
                          <a:pt x="3144" y="322"/>
                          <a:pt x="3668" y="512"/>
                          <a:pt x="4085" y="870"/>
                        </a:cubicBezTo>
                        <a:cubicBezTo>
                          <a:pt x="4478" y="1227"/>
                          <a:pt x="4763" y="1727"/>
                          <a:pt x="4835" y="2239"/>
                        </a:cubicBezTo>
                        <a:cubicBezTo>
                          <a:pt x="4857" y="2326"/>
                          <a:pt x="4918" y="2383"/>
                          <a:pt x="4992" y="2383"/>
                        </a:cubicBezTo>
                        <a:cubicBezTo>
                          <a:pt x="4999" y="2383"/>
                          <a:pt x="5006" y="2383"/>
                          <a:pt x="5013" y="2382"/>
                        </a:cubicBezTo>
                        <a:cubicBezTo>
                          <a:pt x="5085" y="2382"/>
                          <a:pt x="5156" y="2286"/>
                          <a:pt x="5144" y="2203"/>
                        </a:cubicBezTo>
                        <a:cubicBezTo>
                          <a:pt x="5049" y="1584"/>
                          <a:pt x="4740" y="1036"/>
                          <a:pt x="4275" y="631"/>
                        </a:cubicBezTo>
                        <a:cubicBezTo>
                          <a:pt x="3799" y="238"/>
                          <a:pt x="3204" y="0"/>
                          <a:pt x="2573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27" name="Google Shape;127;p16"/>
                  <p:cNvSpPr/>
                  <p:nvPr/>
                </p:nvSpPr>
                <p:spPr>
                  <a:xfrm>
                    <a:off x="955059" y="2224999"/>
                    <a:ext cx="164134" cy="75240"/>
                  </a:xfrm>
                  <a:custGeom>
                    <a:rect b="b" l="l" r="r" t="t"/>
                    <a:pathLst>
                      <a:path extrusionOk="0" h="2364" w="5157">
                        <a:moveTo>
                          <a:pt x="193" y="1"/>
                        </a:moveTo>
                        <a:cubicBezTo>
                          <a:pt x="181" y="1"/>
                          <a:pt x="168" y="3"/>
                          <a:pt x="156" y="6"/>
                        </a:cubicBezTo>
                        <a:cubicBezTo>
                          <a:pt x="60" y="18"/>
                          <a:pt x="1" y="90"/>
                          <a:pt x="25" y="185"/>
                        </a:cubicBezTo>
                        <a:cubicBezTo>
                          <a:pt x="108" y="792"/>
                          <a:pt x="418" y="1340"/>
                          <a:pt x="882" y="1745"/>
                        </a:cubicBezTo>
                        <a:cubicBezTo>
                          <a:pt x="1358" y="2149"/>
                          <a:pt x="1954" y="2364"/>
                          <a:pt x="2585" y="2364"/>
                        </a:cubicBezTo>
                        <a:cubicBezTo>
                          <a:pt x="3204" y="2364"/>
                          <a:pt x="3811" y="2149"/>
                          <a:pt x="4275" y="1733"/>
                        </a:cubicBezTo>
                        <a:cubicBezTo>
                          <a:pt x="4740" y="1328"/>
                          <a:pt x="5049" y="756"/>
                          <a:pt x="5144" y="161"/>
                        </a:cubicBezTo>
                        <a:cubicBezTo>
                          <a:pt x="5156" y="90"/>
                          <a:pt x="5085" y="18"/>
                          <a:pt x="5002" y="6"/>
                        </a:cubicBezTo>
                        <a:cubicBezTo>
                          <a:pt x="4990" y="3"/>
                          <a:pt x="4980" y="2"/>
                          <a:pt x="4969" y="2"/>
                        </a:cubicBezTo>
                        <a:cubicBezTo>
                          <a:pt x="4900" y="2"/>
                          <a:pt x="4844" y="65"/>
                          <a:pt x="4823" y="137"/>
                        </a:cubicBezTo>
                        <a:cubicBezTo>
                          <a:pt x="4752" y="673"/>
                          <a:pt x="4466" y="1161"/>
                          <a:pt x="4073" y="1506"/>
                        </a:cubicBezTo>
                        <a:cubicBezTo>
                          <a:pt x="3656" y="1864"/>
                          <a:pt x="3132" y="2054"/>
                          <a:pt x="2585" y="2054"/>
                        </a:cubicBezTo>
                        <a:cubicBezTo>
                          <a:pt x="2025" y="2054"/>
                          <a:pt x="1513" y="1864"/>
                          <a:pt x="1096" y="1506"/>
                        </a:cubicBezTo>
                        <a:cubicBezTo>
                          <a:pt x="691" y="1149"/>
                          <a:pt x="406" y="673"/>
                          <a:pt x="334" y="137"/>
                        </a:cubicBezTo>
                        <a:cubicBezTo>
                          <a:pt x="324" y="56"/>
                          <a:pt x="262" y="1"/>
                          <a:pt x="193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28" name="Google Shape;128;p16"/>
                  <p:cNvSpPr/>
                  <p:nvPr/>
                </p:nvSpPr>
                <p:spPr>
                  <a:xfrm>
                    <a:off x="1021387" y="2183496"/>
                    <a:ext cx="18969" cy="69766"/>
                  </a:xfrm>
                  <a:custGeom>
                    <a:rect b="b" l="l" r="r" t="t"/>
                    <a:pathLst>
                      <a:path extrusionOk="0" h="2192" w="596">
                        <a:moveTo>
                          <a:pt x="453" y="1"/>
                        </a:moveTo>
                        <a:cubicBezTo>
                          <a:pt x="417" y="1"/>
                          <a:pt x="393" y="12"/>
                          <a:pt x="382" y="24"/>
                        </a:cubicBezTo>
                        <a:lnTo>
                          <a:pt x="60" y="322"/>
                        </a:lnTo>
                        <a:cubicBezTo>
                          <a:pt x="24" y="358"/>
                          <a:pt x="1" y="405"/>
                          <a:pt x="1" y="441"/>
                        </a:cubicBezTo>
                        <a:cubicBezTo>
                          <a:pt x="1" y="501"/>
                          <a:pt x="48" y="584"/>
                          <a:pt x="108" y="584"/>
                        </a:cubicBezTo>
                        <a:cubicBezTo>
                          <a:pt x="120" y="584"/>
                          <a:pt x="155" y="560"/>
                          <a:pt x="167" y="548"/>
                        </a:cubicBezTo>
                        <a:lnTo>
                          <a:pt x="274" y="417"/>
                        </a:lnTo>
                        <a:lnTo>
                          <a:pt x="274" y="2084"/>
                        </a:lnTo>
                        <a:cubicBezTo>
                          <a:pt x="274" y="2156"/>
                          <a:pt x="346" y="2191"/>
                          <a:pt x="429" y="2191"/>
                        </a:cubicBezTo>
                        <a:cubicBezTo>
                          <a:pt x="512" y="2191"/>
                          <a:pt x="596" y="2156"/>
                          <a:pt x="596" y="2084"/>
                        </a:cubicBezTo>
                        <a:lnTo>
                          <a:pt x="596" y="108"/>
                        </a:lnTo>
                        <a:cubicBezTo>
                          <a:pt x="596" y="48"/>
                          <a:pt x="524" y="1"/>
                          <a:pt x="453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  <p:sp>
            <p:nvSpPr>
              <p:cNvPr id="129" name="Google Shape;129;p16"/>
              <p:cNvSpPr/>
              <p:nvPr/>
            </p:nvSpPr>
            <p:spPr>
              <a:xfrm>
                <a:off x="-134687" y="2640425"/>
                <a:ext cx="2278171" cy="196249"/>
              </a:xfrm>
              <a:prstGeom prst="rect">
                <a:avLst/>
              </a:prstGeom>
            </p:spPr>
            <p:txBody>
              <a:bodyPr>
                <a:prstTxWarp prst="textPlain"/>
              </a:bodyPr>
              <a:lstStyle/>
              <a:p>
                <a:pPr lvl="0" algn="ctr"/>
                <a:r>
                  <a:rPr b="0" i="0">
                    <a:ln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  <a:solidFill>
                      <a:srgbClr val="CC0000"/>
                    </a:solidFill>
                    <a:latin typeface="Impact"/>
                  </a:rPr>
                  <a:t>Achievement Motivation</a:t>
                </a:r>
              </a:p>
            </p:txBody>
          </p:sp>
        </p:grpSp>
        <p:sp>
          <p:nvSpPr>
            <p:cNvPr id="130" name="Google Shape;130;p16"/>
            <p:cNvSpPr txBox="1"/>
            <p:nvPr/>
          </p:nvSpPr>
          <p:spPr>
            <a:xfrm>
              <a:off x="41450" y="2544100"/>
              <a:ext cx="26682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Likes to initiate action in new situations.</a:t>
              </a:r>
              <a:endParaRPr sz="4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131" name="Google Shape;131;p16"/>
          <p:cNvSpPr txBox="1"/>
          <p:nvPr/>
        </p:nvSpPr>
        <p:spPr>
          <a:xfrm>
            <a:off x="2799800" y="3478500"/>
            <a:ext cx="51174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CRP.02 Apply appropriate technical skills.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CRP.03 Attend to personal health and financial well-being.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CRP.06 Demonstrate creativity and innovation.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CRP.08 Utilize critical thinking to make sense of problems and persevere in solving them.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CRP.11 Use technology to enhance productivity.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7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SAEs of Today</a:t>
            </a:r>
            <a:endParaRPr/>
          </a:p>
        </p:txBody>
      </p:sp>
      <p:sp>
        <p:nvSpPr>
          <p:cNvPr id="137" name="Google Shape;137;p17"/>
          <p:cNvSpPr txBox="1"/>
          <p:nvPr/>
        </p:nvSpPr>
        <p:spPr>
          <a:xfrm>
            <a:off x="311688" y="1657500"/>
            <a:ext cx="4556400" cy="21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2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900"/>
              <a:buFont typeface="Open Sans"/>
              <a:buChar char="●"/>
            </a:pPr>
            <a:r>
              <a:rPr lang="en" sz="2900">
                <a:latin typeface="Open Sans"/>
                <a:ea typeface="Open Sans"/>
                <a:cs typeface="Open Sans"/>
                <a:sym typeface="Open Sans"/>
              </a:rPr>
              <a:t>Student-led </a:t>
            </a:r>
            <a:endParaRPr sz="2900">
              <a:latin typeface="Open Sans"/>
              <a:ea typeface="Open Sans"/>
              <a:cs typeface="Open Sans"/>
              <a:sym typeface="Open Sans"/>
            </a:endParaRPr>
          </a:p>
          <a:p>
            <a:pPr indent="-412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900"/>
              <a:buFont typeface="Open Sans"/>
              <a:buChar char="●"/>
            </a:pPr>
            <a:r>
              <a:rPr lang="en" sz="2900">
                <a:latin typeface="Open Sans"/>
                <a:ea typeface="Open Sans"/>
                <a:cs typeface="Open Sans"/>
                <a:sym typeface="Open Sans"/>
              </a:rPr>
              <a:t>Instructor Supervised</a:t>
            </a:r>
            <a:endParaRPr sz="2900">
              <a:latin typeface="Open Sans"/>
              <a:ea typeface="Open Sans"/>
              <a:cs typeface="Open Sans"/>
              <a:sym typeface="Open Sans"/>
            </a:endParaRPr>
          </a:p>
          <a:p>
            <a:pPr indent="-412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900"/>
              <a:buFont typeface="Open Sans"/>
              <a:buChar char="●"/>
            </a:pPr>
            <a:r>
              <a:rPr lang="en" sz="2900">
                <a:latin typeface="Open Sans"/>
                <a:ea typeface="Open Sans"/>
                <a:cs typeface="Open Sans"/>
                <a:sym typeface="Open Sans"/>
              </a:rPr>
              <a:t>Work-based</a:t>
            </a:r>
            <a:endParaRPr sz="2900">
              <a:latin typeface="Open Sans"/>
              <a:ea typeface="Open Sans"/>
              <a:cs typeface="Open Sans"/>
              <a:sym typeface="Open Sans"/>
            </a:endParaRPr>
          </a:p>
          <a:p>
            <a:pPr indent="-412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900"/>
              <a:buFont typeface="Open Sans"/>
              <a:buChar char="●"/>
            </a:pPr>
            <a:r>
              <a:rPr lang="en" sz="2900">
                <a:latin typeface="Open Sans"/>
                <a:ea typeface="Open Sans"/>
                <a:cs typeface="Open Sans"/>
                <a:sym typeface="Open Sans"/>
              </a:rPr>
              <a:t>Measurable Outcomes</a:t>
            </a:r>
            <a:endParaRPr sz="29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38" name="Google Shape;13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92713" y="1502800"/>
            <a:ext cx="3514975" cy="241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8"/>
          <p:cNvSpPr txBox="1"/>
          <p:nvPr>
            <p:ph type="title"/>
          </p:nvPr>
        </p:nvSpPr>
        <p:spPr>
          <a:xfrm>
            <a:off x="311700" y="90900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SAE Roadmap</a:t>
            </a:r>
            <a:endParaRPr/>
          </a:p>
        </p:txBody>
      </p:sp>
      <p:sp>
        <p:nvSpPr>
          <p:cNvPr id="144" name="Google Shape;144;p18"/>
          <p:cNvSpPr/>
          <p:nvPr/>
        </p:nvSpPr>
        <p:spPr>
          <a:xfrm rot="-1266517">
            <a:off x="6902998" y="2965979"/>
            <a:ext cx="1267018" cy="82164"/>
          </a:xfrm>
          <a:prstGeom prst="roundRect">
            <a:avLst>
              <a:gd fmla="val 50000" name="adj"/>
            </a:avLst>
          </a:prstGeom>
          <a:solidFill>
            <a:srgbClr val="99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</p:txBody>
      </p:sp>
      <p:sp>
        <p:nvSpPr>
          <p:cNvPr id="145" name="Google Shape;145;p18"/>
          <p:cNvSpPr/>
          <p:nvPr/>
        </p:nvSpPr>
        <p:spPr>
          <a:xfrm flipH="1" rot="1266517">
            <a:off x="5762487" y="2965979"/>
            <a:ext cx="1267018" cy="82164"/>
          </a:xfrm>
          <a:prstGeom prst="roundRect">
            <a:avLst>
              <a:gd fmla="val 50000" name="adj"/>
            </a:avLst>
          </a:prstGeom>
          <a:solidFill>
            <a:srgbClr val="99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</p:txBody>
      </p:sp>
      <p:sp>
        <p:nvSpPr>
          <p:cNvPr id="146" name="Google Shape;146;p18"/>
          <p:cNvSpPr/>
          <p:nvPr/>
        </p:nvSpPr>
        <p:spPr>
          <a:xfrm rot="-1266517">
            <a:off x="4629704" y="2965979"/>
            <a:ext cx="1267018" cy="82164"/>
          </a:xfrm>
          <a:prstGeom prst="roundRect">
            <a:avLst>
              <a:gd fmla="val 50000" name="adj"/>
            </a:avLst>
          </a:prstGeom>
          <a:solidFill>
            <a:srgbClr val="99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</p:txBody>
      </p:sp>
      <p:sp>
        <p:nvSpPr>
          <p:cNvPr id="147" name="Google Shape;147;p18"/>
          <p:cNvSpPr/>
          <p:nvPr/>
        </p:nvSpPr>
        <p:spPr>
          <a:xfrm flipH="1" rot="1266517">
            <a:off x="3492470" y="2965979"/>
            <a:ext cx="1267018" cy="82164"/>
          </a:xfrm>
          <a:prstGeom prst="roundRect">
            <a:avLst>
              <a:gd fmla="val 50000" name="adj"/>
            </a:avLst>
          </a:prstGeom>
          <a:solidFill>
            <a:srgbClr val="99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</p:txBody>
      </p:sp>
      <p:sp>
        <p:nvSpPr>
          <p:cNvPr id="148" name="Google Shape;148;p18"/>
          <p:cNvSpPr/>
          <p:nvPr/>
        </p:nvSpPr>
        <p:spPr>
          <a:xfrm rot="-1266517">
            <a:off x="2364241" y="2965979"/>
            <a:ext cx="1267018" cy="82164"/>
          </a:xfrm>
          <a:prstGeom prst="roundRect">
            <a:avLst>
              <a:gd fmla="val 50000" name="adj"/>
            </a:avLst>
          </a:prstGeom>
          <a:solidFill>
            <a:srgbClr val="99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</p:txBody>
      </p:sp>
      <p:sp>
        <p:nvSpPr>
          <p:cNvPr id="149" name="Google Shape;149;p18"/>
          <p:cNvSpPr/>
          <p:nvPr/>
        </p:nvSpPr>
        <p:spPr>
          <a:xfrm flipH="1" rot="1266517">
            <a:off x="1226994" y="2965979"/>
            <a:ext cx="1267018" cy="82164"/>
          </a:xfrm>
          <a:prstGeom prst="roundRect">
            <a:avLst>
              <a:gd fmla="val 50000" name="adj"/>
            </a:avLst>
          </a:prstGeom>
          <a:solidFill>
            <a:srgbClr val="99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</p:txBody>
      </p:sp>
      <p:sp>
        <p:nvSpPr>
          <p:cNvPr id="150" name="Google Shape;150;p18"/>
          <p:cNvSpPr/>
          <p:nvPr/>
        </p:nvSpPr>
        <p:spPr>
          <a:xfrm rot="-1266517">
            <a:off x="98766" y="2965979"/>
            <a:ext cx="1267018" cy="82164"/>
          </a:xfrm>
          <a:prstGeom prst="roundRect">
            <a:avLst>
              <a:gd fmla="val 50000" name="adj"/>
            </a:avLst>
          </a:prstGeom>
          <a:solidFill>
            <a:srgbClr val="99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51" name="Google Shape;151;p18"/>
          <p:cNvSpPr txBox="1"/>
          <p:nvPr/>
        </p:nvSpPr>
        <p:spPr>
          <a:xfrm>
            <a:off x="2052754" y="3311909"/>
            <a:ext cx="768900" cy="3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endParaRPr b="1" sz="1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2" name="Google Shape;152;p18"/>
          <p:cNvSpPr/>
          <p:nvPr/>
        </p:nvSpPr>
        <p:spPr>
          <a:xfrm rot="-2212194">
            <a:off x="2338237" y="3101742"/>
            <a:ext cx="192000" cy="219775"/>
          </a:xfrm>
          <a:prstGeom prst="ellipse">
            <a:avLst/>
          </a:prstGeom>
          <a:solidFill>
            <a:srgbClr val="CC0000"/>
          </a:solidFill>
          <a:ln cap="flat" cmpd="sng" w="9525">
            <a:solidFill>
              <a:srgbClr val="A72A1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</p:txBody>
      </p:sp>
      <p:sp>
        <p:nvSpPr>
          <p:cNvPr id="153" name="Google Shape;153;p18"/>
          <p:cNvSpPr/>
          <p:nvPr/>
        </p:nvSpPr>
        <p:spPr>
          <a:xfrm>
            <a:off x="1492335" y="3891401"/>
            <a:ext cx="1889700" cy="1016700"/>
          </a:xfrm>
          <a:prstGeom prst="roundRect">
            <a:avLst>
              <a:gd fmla="val 4485" name="adj"/>
            </a:avLst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</p:txBody>
      </p:sp>
      <p:sp>
        <p:nvSpPr>
          <p:cNvPr id="154" name="Google Shape;154;p18"/>
          <p:cNvSpPr txBox="1"/>
          <p:nvPr/>
        </p:nvSpPr>
        <p:spPr>
          <a:xfrm>
            <a:off x="1541171" y="3868972"/>
            <a:ext cx="1792200" cy="6561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Launch Foundational SAE</a:t>
            </a:r>
            <a:endParaRPr b="1" sz="1800">
              <a:solidFill>
                <a:schemeClr val="lt1"/>
              </a:solidFill>
            </a:endParaRPr>
          </a:p>
        </p:txBody>
      </p:sp>
      <p:sp>
        <p:nvSpPr>
          <p:cNvPr id="155" name="Google Shape;155;p18"/>
          <p:cNvSpPr/>
          <p:nvPr/>
        </p:nvSpPr>
        <p:spPr>
          <a:xfrm>
            <a:off x="2387578" y="3797968"/>
            <a:ext cx="99300" cy="97800"/>
          </a:xfrm>
          <a:prstGeom prst="triangle">
            <a:avLst>
              <a:gd fmla="val 50000" name="adj"/>
            </a:avLst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</p:txBody>
      </p:sp>
      <p:sp>
        <p:nvSpPr>
          <p:cNvPr id="156" name="Google Shape;156;p18"/>
          <p:cNvSpPr/>
          <p:nvPr/>
        </p:nvSpPr>
        <p:spPr>
          <a:xfrm rot="-2212194">
            <a:off x="4603712" y="3101742"/>
            <a:ext cx="192000" cy="219775"/>
          </a:xfrm>
          <a:prstGeom prst="ellipse">
            <a:avLst/>
          </a:prstGeom>
          <a:solidFill>
            <a:srgbClr val="CC0000"/>
          </a:solidFill>
          <a:ln cap="flat" cmpd="sng" w="9525">
            <a:solidFill>
              <a:srgbClr val="85858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</p:txBody>
      </p:sp>
      <p:sp>
        <p:nvSpPr>
          <p:cNvPr id="157" name="Google Shape;157;p18"/>
          <p:cNvSpPr txBox="1"/>
          <p:nvPr/>
        </p:nvSpPr>
        <p:spPr>
          <a:xfrm>
            <a:off x="4306433" y="3409517"/>
            <a:ext cx="768900" cy="3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4</a:t>
            </a:r>
            <a:endParaRPr b="1" sz="1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8" name="Google Shape;158;p18"/>
          <p:cNvSpPr/>
          <p:nvPr/>
        </p:nvSpPr>
        <p:spPr>
          <a:xfrm>
            <a:off x="3754746" y="3891401"/>
            <a:ext cx="1889700" cy="1016700"/>
          </a:xfrm>
          <a:prstGeom prst="roundRect">
            <a:avLst>
              <a:gd fmla="val 4485" name="adj"/>
            </a:avLst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</p:txBody>
      </p:sp>
      <p:sp>
        <p:nvSpPr>
          <p:cNvPr id="159" name="Google Shape;159;p18"/>
          <p:cNvSpPr txBox="1"/>
          <p:nvPr/>
        </p:nvSpPr>
        <p:spPr>
          <a:xfrm>
            <a:off x="3803571" y="3945164"/>
            <a:ext cx="1792200" cy="9027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Get Coaching and Feedback</a:t>
            </a:r>
            <a:endParaRPr b="1" sz="2000">
              <a:solidFill>
                <a:schemeClr val="lt1"/>
              </a:solidFill>
            </a:endParaRPr>
          </a:p>
        </p:txBody>
      </p:sp>
      <p:sp>
        <p:nvSpPr>
          <p:cNvPr id="160" name="Google Shape;160;p18"/>
          <p:cNvSpPr/>
          <p:nvPr/>
        </p:nvSpPr>
        <p:spPr>
          <a:xfrm>
            <a:off x="4649989" y="3797968"/>
            <a:ext cx="99300" cy="97800"/>
          </a:xfrm>
          <a:prstGeom prst="triangle">
            <a:avLst>
              <a:gd fmla="val 50000" name="adj"/>
            </a:avLst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</p:txBody>
      </p:sp>
      <p:sp>
        <p:nvSpPr>
          <p:cNvPr id="161" name="Google Shape;161;p18"/>
          <p:cNvSpPr/>
          <p:nvPr/>
        </p:nvSpPr>
        <p:spPr>
          <a:xfrm>
            <a:off x="347729" y="914250"/>
            <a:ext cx="1889700" cy="1016700"/>
          </a:xfrm>
          <a:prstGeom prst="roundRect">
            <a:avLst>
              <a:gd fmla="val 4485" name="adj"/>
            </a:avLst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</p:txBody>
      </p:sp>
      <p:sp>
        <p:nvSpPr>
          <p:cNvPr id="162" name="Google Shape;162;p18"/>
          <p:cNvSpPr txBox="1"/>
          <p:nvPr/>
        </p:nvSpPr>
        <p:spPr>
          <a:xfrm>
            <a:off x="908139" y="1964946"/>
            <a:ext cx="768900" cy="3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endParaRPr b="1" sz="1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3" name="Google Shape;163;p18"/>
          <p:cNvSpPr/>
          <p:nvPr/>
        </p:nvSpPr>
        <p:spPr>
          <a:xfrm rot="10800000">
            <a:off x="1242951" y="1924362"/>
            <a:ext cx="99300" cy="97800"/>
          </a:xfrm>
          <a:prstGeom prst="triangle">
            <a:avLst>
              <a:gd fmla="val 50000" name="adj"/>
            </a:avLst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</p:txBody>
      </p:sp>
      <p:sp>
        <p:nvSpPr>
          <p:cNvPr id="164" name="Google Shape;164;p18"/>
          <p:cNvSpPr txBox="1"/>
          <p:nvPr/>
        </p:nvSpPr>
        <p:spPr>
          <a:xfrm>
            <a:off x="396725" y="943045"/>
            <a:ext cx="1840800" cy="3165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75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Enroll in Agricultural Education</a:t>
            </a:r>
            <a:endParaRPr b="1" sz="1750">
              <a:solidFill>
                <a:schemeClr val="lt1"/>
              </a:solidFill>
            </a:endParaRPr>
          </a:p>
        </p:txBody>
      </p:sp>
      <p:sp>
        <p:nvSpPr>
          <p:cNvPr id="165" name="Google Shape;165;p18"/>
          <p:cNvSpPr/>
          <p:nvPr/>
        </p:nvSpPr>
        <p:spPr>
          <a:xfrm rot="-2212194">
            <a:off x="1193576" y="2676694"/>
            <a:ext cx="192000" cy="219775"/>
          </a:xfrm>
          <a:prstGeom prst="ellipse">
            <a:avLst/>
          </a:prstGeom>
          <a:solidFill>
            <a:srgbClr val="CC0000"/>
          </a:solidFill>
          <a:ln cap="flat" cmpd="sng" w="9525">
            <a:solidFill>
              <a:srgbClr val="A72A1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</p:txBody>
      </p:sp>
      <p:sp>
        <p:nvSpPr>
          <p:cNvPr id="166" name="Google Shape;166;p18"/>
          <p:cNvSpPr/>
          <p:nvPr/>
        </p:nvSpPr>
        <p:spPr>
          <a:xfrm rot="-2212194">
            <a:off x="3453970" y="2676694"/>
            <a:ext cx="192000" cy="219775"/>
          </a:xfrm>
          <a:prstGeom prst="ellipse">
            <a:avLst/>
          </a:prstGeom>
          <a:solidFill>
            <a:srgbClr val="CC0000"/>
          </a:solidFill>
          <a:ln cap="flat" cmpd="sng" w="9525">
            <a:solidFill>
              <a:srgbClr val="85858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</p:txBody>
      </p:sp>
      <p:sp>
        <p:nvSpPr>
          <p:cNvPr id="167" name="Google Shape;167;p18"/>
          <p:cNvSpPr txBox="1"/>
          <p:nvPr/>
        </p:nvSpPr>
        <p:spPr>
          <a:xfrm>
            <a:off x="3170419" y="2020371"/>
            <a:ext cx="768900" cy="3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3</a:t>
            </a:r>
            <a:endParaRPr b="1" sz="1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8" name="Google Shape;168;p18"/>
          <p:cNvSpPr/>
          <p:nvPr/>
        </p:nvSpPr>
        <p:spPr>
          <a:xfrm>
            <a:off x="2605003" y="914250"/>
            <a:ext cx="1889700" cy="1016700"/>
          </a:xfrm>
          <a:prstGeom prst="roundRect">
            <a:avLst>
              <a:gd fmla="val 4485" name="adj"/>
            </a:avLst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</p:txBody>
      </p:sp>
      <p:sp>
        <p:nvSpPr>
          <p:cNvPr id="169" name="Google Shape;169;p18"/>
          <p:cNvSpPr/>
          <p:nvPr/>
        </p:nvSpPr>
        <p:spPr>
          <a:xfrm rot="10800000">
            <a:off x="3500225" y="1924362"/>
            <a:ext cx="99300" cy="97800"/>
          </a:xfrm>
          <a:prstGeom prst="triangle">
            <a:avLst>
              <a:gd fmla="val 50000" name="adj"/>
            </a:avLst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</p:txBody>
      </p:sp>
      <p:sp>
        <p:nvSpPr>
          <p:cNvPr id="170" name="Google Shape;170;p18"/>
          <p:cNvSpPr txBox="1"/>
          <p:nvPr/>
        </p:nvSpPr>
        <p:spPr>
          <a:xfrm>
            <a:off x="2665833" y="1136891"/>
            <a:ext cx="1792200" cy="5364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Grow</a:t>
            </a:r>
            <a:endParaRPr b="1" sz="2100">
              <a:solidFill>
                <a:schemeClr val="lt1"/>
              </a:solidFill>
            </a:endParaRPr>
          </a:p>
        </p:txBody>
      </p:sp>
      <p:sp>
        <p:nvSpPr>
          <p:cNvPr id="171" name="Google Shape;171;p18"/>
          <p:cNvSpPr/>
          <p:nvPr/>
        </p:nvSpPr>
        <p:spPr>
          <a:xfrm rot="-2212194">
            <a:off x="5735625" y="2676694"/>
            <a:ext cx="192000" cy="219775"/>
          </a:xfrm>
          <a:prstGeom prst="ellipse">
            <a:avLst/>
          </a:prstGeom>
          <a:solidFill>
            <a:srgbClr val="CC0000"/>
          </a:solidFill>
          <a:ln cap="flat" cmpd="sng" w="9525">
            <a:solidFill>
              <a:srgbClr val="85858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</p:txBody>
      </p:sp>
      <p:sp>
        <p:nvSpPr>
          <p:cNvPr id="172" name="Google Shape;172;p18"/>
          <p:cNvSpPr txBox="1"/>
          <p:nvPr/>
        </p:nvSpPr>
        <p:spPr>
          <a:xfrm>
            <a:off x="5460702" y="2020371"/>
            <a:ext cx="768900" cy="3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5</a:t>
            </a:r>
            <a:endParaRPr b="1" sz="1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3" name="Google Shape;173;p18"/>
          <p:cNvSpPr/>
          <p:nvPr/>
        </p:nvSpPr>
        <p:spPr>
          <a:xfrm>
            <a:off x="4886342" y="914250"/>
            <a:ext cx="1889700" cy="1016700"/>
          </a:xfrm>
          <a:prstGeom prst="roundRect">
            <a:avLst>
              <a:gd fmla="val 4485" name="adj"/>
            </a:avLst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</p:txBody>
      </p:sp>
      <p:sp>
        <p:nvSpPr>
          <p:cNvPr id="174" name="Google Shape;174;p18"/>
          <p:cNvSpPr/>
          <p:nvPr/>
        </p:nvSpPr>
        <p:spPr>
          <a:xfrm rot="10800000">
            <a:off x="5781564" y="1924362"/>
            <a:ext cx="99300" cy="97800"/>
          </a:xfrm>
          <a:prstGeom prst="triangle">
            <a:avLst>
              <a:gd fmla="val 50000" name="adj"/>
            </a:avLst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</p:txBody>
      </p:sp>
      <p:sp>
        <p:nvSpPr>
          <p:cNvPr id="175" name="Google Shape;175;p18"/>
          <p:cNvSpPr txBox="1"/>
          <p:nvPr/>
        </p:nvSpPr>
        <p:spPr>
          <a:xfrm>
            <a:off x="4935168" y="968013"/>
            <a:ext cx="1792200" cy="9027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Choose an Immersion SAE</a:t>
            </a:r>
            <a:endParaRPr b="1" sz="1800">
              <a:solidFill>
                <a:schemeClr val="lt1"/>
              </a:solidFill>
            </a:endParaRPr>
          </a:p>
        </p:txBody>
      </p:sp>
      <p:sp>
        <p:nvSpPr>
          <p:cNvPr id="176" name="Google Shape;176;p18"/>
          <p:cNvSpPr/>
          <p:nvPr/>
        </p:nvSpPr>
        <p:spPr>
          <a:xfrm rot="-2212194">
            <a:off x="6866137" y="3101742"/>
            <a:ext cx="192000" cy="219775"/>
          </a:xfrm>
          <a:prstGeom prst="ellipse">
            <a:avLst/>
          </a:prstGeom>
          <a:solidFill>
            <a:srgbClr val="CC0000"/>
          </a:solidFill>
          <a:ln cap="flat" cmpd="sng" w="9525">
            <a:solidFill>
              <a:srgbClr val="85858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</p:txBody>
      </p:sp>
      <p:sp>
        <p:nvSpPr>
          <p:cNvPr id="177" name="Google Shape;177;p18"/>
          <p:cNvSpPr txBox="1"/>
          <p:nvPr/>
        </p:nvSpPr>
        <p:spPr>
          <a:xfrm>
            <a:off x="6568858" y="3409517"/>
            <a:ext cx="768900" cy="3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6</a:t>
            </a:r>
            <a:endParaRPr b="1" sz="1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8" name="Google Shape;178;p18"/>
          <p:cNvSpPr/>
          <p:nvPr/>
        </p:nvSpPr>
        <p:spPr>
          <a:xfrm>
            <a:off x="6017171" y="3891401"/>
            <a:ext cx="1889700" cy="1016700"/>
          </a:xfrm>
          <a:prstGeom prst="roundRect">
            <a:avLst>
              <a:gd fmla="val 4485" name="adj"/>
            </a:avLst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</p:txBody>
      </p:sp>
      <p:sp>
        <p:nvSpPr>
          <p:cNvPr id="179" name="Google Shape;179;p18"/>
          <p:cNvSpPr txBox="1"/>
          <p:nvPr/>
        </p:nvSpPr>
        <p:spPr>
          <a:xfrm>
            <a:off x="6065997" y="3945164"/>
            <a:ext cx="1792200" cy="9027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Enjoy the Benefits</a:t>
            </a:r>
            <a:endParaRPr b="1" sz="2300">
              <a:solidFill>
                <a:schemeClr val="lt1"/>
              </a:solidFill>
            </a:endParaRPr>
          </a:p>
        </p:txBody>
      </p:sp>
      <p:sp>
        <p:nvSpPr>
          <p:cNvPr id="180" name="Google Shape;180;p18"/>
          <p:cNvSpPr/>
          <p:nvPr/>
        </p:nvSpPr>
        <p:spPr>
          <a:xfrm>
            <a:off x="6912415" y="3797968"/>
            <a:ext cx="99300" cy="97800"/>
          </a:xfrm>
          <a:prstGeom prst="triangle">
            <a:avLst>
              <a:gd fmla="val 50000" name="adj"/>
            </a:avLst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</p:txBody>
      </p:sp>
      <p:sp>
        <p:nvSpPr>
          <p:cNvPr id="181" name="Google Shape;181;p18"/>
          <p:cNvSpPr/>
          <p:nvPr/>
        </p:nvSpPr>
        <p:spPr>
          <a:xfrm rot="-2212194">
            <a:off x="8016959" y="2676694"/>
            <a:ext cx="192000" cy="219775"/>
          </a:xfrm>
          <a:prstGeom prst="ellipse">
            <a:avLst/>
          </a:prstGeom>
          <a:solidFill>
            <a:srgbClr val="CC0000"/>
          </a:solidFill>
          <a:ln cap="flat" cmpd="sng" w="9525">
            <a:solidFill>
              <a:srgbClr val="85858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</p:txBody>
      </p:sp>
      <p:sp>
        <p:nvSpPr>
          <p:cNvPr id="182" name="Google Shape;182;p18"/>
          <p:cNvSpPr/>
          <p:nvPr/>
        </p:nvSpPr>
        <p:spPr>
          <a:xfrm>
            <a:off x="7167676" y="914250"/>
            <a:ext cx="1889700" cy="1016700"/>
          </a:xfrm>
          <a:prstGeom prst="roundRect">
            <a:avLst>
              <a:gd fmla="val 4485" name="adj"/>
            </a:avLst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</p:txBody>
      </p:sp>
      <p:sp>
        <p:nvSpPr>
          <p:cNvPr id="183" name="Google Shape;183;p18"/>
          <p:cNvSpPr/>
          <p:nvPr/>
        </p:nvSpPr>
        <p:spPr>
          <a:xfrm rot="10800000">
            <a:off x="8062898" y="1924362"/>
            <a:ext cx="99300" cy="97800"/>
          </a:xfrm>
          <a:prstGeom prst="triangle">
            <a:avLst>
              <a:gd fmla="val 50000" name="adj"/>
            </a:avLst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</p:txBody>
      </p:sp>
      <p:sp>
        <p:nvSpPr>
          <p:cNvPr id="184" name="Google Shape;184;p18"/>
          <p:cNvSpPr txBox="1"/>
          <p:nvPr/>
        </p:nvSpPr>
        <p:spPr>
          <a:xfrm>
            <a:off x="7216502" y="968013"/>
            <a:ext cx="1792200" cy="9027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College and Career Ready</a:t>
            </a:r>
            <a:endParaRPr b="1" sz="2000">
              <a:solidFill>
                <a:schemeClr val="lt1"/>
              </a:solidFill>
            </a:endParaRPr>
          </a:p>
        </p:txBody>
      </p:sp>
      <p:sp>
        <p:nvSpPr>
          <p:cNvPr id="185" name="Google Shape;185;p18"/>
          <p:cNvSpPr txBox="1"/>
          <p:nvPr/>
        </p:nvSpPr>
        <p:spPr>
          <a:xfrm>
            <a:off x="7742036" y="2020371"/>
            <a:ext cx="768900" cy="3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7</a:t>
            </a:r>
            <a:endParaRPr b="1" sz="1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86" name="Google Shape;18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8150" y="2222447"/>
            <a:ext cx="831300" cy="83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9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Foundational SAEs</a:t>
            </a:r>
            <a:endParaRPr/>
          </a:p>
        </p:txBody>
      </p:sp>
      <p:pic>
        <p:nvPicPr>
          <p:cNvPr id="192" name="Google Shape;19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125" y="1261035"/>
            <a:ext cx="2674748" cy="1913369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19"/>
          <p:cNvSpPr txBox="1"/>
          <p:nvPr/>
        </p:nvSpPr>
        <p:spPr>
          <a:xfrm>
            <a:off x="290231" y="3174407"/>
            <a:ext cx="2650500" cy="70808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CC0000"/>
                </a:solidFill>
                <a:latin typeface="Open Sans"/>
                <a:ea typeface="Open Sans"/>
                <a:cs typeface="Open Sans"/>
                <a:sym typeface="Open Sans"/>
              </a:rPr>
              <a:t>Career</a:t>
            </a:r>
            <a:r>
              <a:rPr b="1" lang="en" sz="1700">
                <a:solidFill>
                  <a:srgbClr val="CC0000"/>
                </a:solidFill>
                <a:latin typeface="Open Sans"/>
                <a:ea typeface="Open Sans"/>
                <a:cs typeface="Open Sans"/>
                <a:sym typeface="Open Sans"/>
              </a:rPr>
              <a:t> Exploration and Planning</a:t>
            </a:r>
            <a:endParaRPr b="1" sz="1700">
              <a:solidFill>
                <a:srgbClr val="CC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94" name="Google Shape;194;p19"/>
          <p:cNvGrpSpPr/>
          <p:nvPr/>
        </p:nvGrpSpPr>
        <p:grpSpPr>
          <a:xfrm>
            <a:off x="3329099" y="1147225"/>
            <a:ext cx="2674800" cy="2732599"/>
            <a:chOff x="2882028" y="1125075"/>
            <a:chExt cx="2674800" cy="2732599"/>
          </a:xfrm>
        </p:grpSpPr>
        <p:pic>
          <p:nvPicPr>
            <p:cNvPr id="195" name="Google Shape;195;p19"/>
            <p:cNvPicPr preferRelativeResize="0"/>
            <p:nvPr/>
          </p:nvPicPr>
          <p:blipFill rotWithShape="1">
            <a:blip r:embed="rId4">
              <a:alphaModFix/>
            </a:blip>
            <a:srcRect b="31880" l="0" r="0" t="0"/>
            <a:stretch/>
          </p:blipFill>
          <p:spPr>
            <a:xfrm>
              <a:off x="2953276" y="1125075"/>
              <a:ext cx="2532304" cy="2024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6" name="Google Shape;196;p19"/>
            <p:cNvSpPr txBox="1"/>
            <p:nvPr/>
          </p:nvSpPr>
          <p:spPr>
            <a:xfrm>
              <a:off x="2882028" y="3149673"/>
              <a:ext cx="26748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700">
                  <a:solidFill>
                    <a:srgbClr val="CC0000"/>
                  </a:solidFill>
                  <a:latin typeface="Open Sans"/>
                  <a:ea typeface="Open Sans"/>
                  <a:cs typeface="Open Sans"/>
                  <a:sym typeface="Open Sans"/>
                </a:rPr>
                <a:t>Employability Skills for College and Career</a:t>
              </a:r>
              <a:endParaRPr b="1" sz="1700">
                <a:solidFill>
                  <a:srgbClr val="CC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197" name="Google Shape;197;p19"/>
          <p:cNvGrpSpPr/>
          <p:nvPr/>
        </p:nvGrpSpPr>
        <p:grpSpPr>
          <a:xfrm>
            <a:off x="6029975" y="1147225"/>
            <a:ext cx="2835900" cy="2997651"/>
            <a:chOff x="5669550" y="1121625"/>
            <a:chExt cx="2835900" cy="2997651"/>
          </a:xfrm>
        </p:grpSpPr>
        <p:sp>
          <p:nvSpPr>
            <p:cNvPr id="198" name="Google Shape;198;p19"/>
            <p:cNvSpPr txBox="1"/>
            <p:nvPr/>
          </p:nvSpPr>
          <p:spPr>
            <a:xfrm>
              <a:off x="5669550" y="3149676"/>
              <a:ext cx="2835900" cy="96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700">
                  <a:solidFill>
                    <a:srgbClr val="CC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Personal Financial Management and Planning</a:t>
              </a:r>
              <a:endParaRPr b="1" sz="1700">
                <a:solidFill>
                  <a:srgbClr val="CC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199" name="Google Shape;199;p1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988523" y="1121625"/>
              <a:ext cx="2197954" cy="203149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0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Foundational SAEs</a:t>
            </a:r>
            <a:endParaRPr/>
          </a:p>
        </p:txBody>
      </p:sp>
      <p:grpSp>
        <p:nvGrpSpPr>
          <p:cNvPr id="205" name="Google Shape;205;p20"/>
          <p:cNvGrpSpPr/>
          <p:nvPr/>
        </p:nvGrpSpPr>
        <p:grpSpPr>
          <a:xfrm>
            <a:off x="827108" y="1156287"/>
            <a:ext cx="2680748" cy="2830914"/>
            <a:chOff x="1347138" y="1603713"/>
            <a:chExt cx="2363766" cy="2104613"/>
          </a:xfrm>
        </p:grpSpPr>
        <p:pic>
          <p:nvPicPr>
            <p:cNvPr id="206" name="Google Shape;206;p2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347138" y="1603713"/>
              <a:ext cx="2363766" cy="17728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7" name="Google Shape;207;p20"/>
            <p:cNvSpPr txBox="1"/>
            <p:nvPr/>
          </p:nvSpPr>
          <p:spPr>
            <a:xfrm>
              <a:off x="1467171" y="3376525"/>
              <a:ext cx="2123700" cy="331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700">
                  <a:solidFill>
                    <a:srgbClr val="CC0000"/>
                  </a:solidFill>
                  <a:latin typeface="Open Sans"/>
                  <a:ea typeface="Open Sans"/>
                  <a:cs typeface="Open Sans"/>
                  <a:sym typeface="Open Sans"/>
                </a:rPr>
                <a:t>Workplace Safety</a:t>
              </a:r>
              <a:endParaRPr b="1" sz="1700">
                <a:solidFill>
                  <a:srgbClr val="CC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208" name="Google Shape;208;p20"/>
          <p:cNvGrpSpPr/>
          <p:nvPr/>
        </p:nvGrpSpPr>
        <p:grpSpPr>
          <a:xfrm>
            <a:off x="5722550" y="1489553"/>
            <a:ext cx="2594340" cy="2497649"/>
            <a:chOff x="5663725" y="1851475"/>
            <a:chExt cx="2287576" cy="1856850"/>
          </a:xfrm>
        </p:grpSpPr>
        <p:sp>
          <p:nvSpPr>
            <p:cNvPr id="209" name="Google Shape;209;p20"/>
            <p:cNvSpPr txBox="1"/>
            <p:nvPr/>
          </p:nvSpPr>
          <p:spPr>
            <a:xfrm>
              <a:off x="5745663" y="3376525"/>
              <a:ext cx="2123700" cy="331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700">
                  <a:solidFill>
                    <a:srgbClr val="CC0000"/>
                  </a:solidFill>
                  <a:latin typeface="Open Sans"/>
                  <a:ea typeface="Open Sans"/>
                  <a:cs typeface="Open Sans"/>
                  <a:sym typeface="Open Sans"/>
                </a:rPr>
                <a:t>Agriculture Literacy</a:t>
              </a:r>
              <a:endParaRPr b="1" sz="1700">
                <a:solidFill>
                  <a:srgbClr val="CC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210" name="Google Shape;210;p2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663725" y="1851475"/>
              <a:ext cx="2287576" cy="152505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1"/>
          <p:cNvSpPr txBox="1"/>
          <p:nvPr>
            <p:ph type="title"/>
          </p:nvPr>
        </p:nvSpPr>
        <p:spPr>
          <a:xfrm>
            <a:off x="311700" y="90900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SAE Roadmap</a:t>
            </a:r>
            <a:endParaRPr/>
          </a:p>
        </p:txBody>
      </p:sp>
      <p:sp>
        <p:nvSpPr>
          <p:cNvPr id="216" name="Google Shape;216;p21"/>
          <p:cNvSpPr/>
          <p:nvPr/>
        </p:nvSpPr>
        <p:spPr>
          <a:xfrm rot="-1266517">
            <a:off x="6902998" y="2965979"/>
            <a:ext cx="1267018" cy="82164"/>
          </a:xfrm>
          <a:prstGeom prst="roundRect">
            <a:avLst>
              <a:gd fmla="val 50000" name="adj"/>
            </a:avLst>
          </a:prstGeom>
          <a:solidFill>
            <a:srgbClr val="99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</p:txBody>
      </p:sp>
      <p:sp>
        <p:nvSpPr>
          <p:cNvPr id="217" name="Google Shape;217;p21"/>
          <p:cNvSpPr/>
          <p:nvPr/>
        </p:nvSpPr>
        <p:spPr>
          <a:xfrm flipH="1" rot="1266517">
            <a:off x="5762487" y="2965979"/>
            <a:ext cx="1267018" cy="82164"/>
          </a:xfrm>
          <a:prstGeom prst="roundRect">
            <a:avLst>
              <a:gd fmla="val 50000" name="adj"/>
            </a:avLst>
          </a:prstGeom>
          <a:solidFill>
            <a:srgbClr val="99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</p:txBody>
      </p:sp>
      <p:sp>
        <p:nvSpPr>
          <p:cNvPr id="218" name="Google Shape;218;p21"/>
          <p:cNvSpPr/>
          <p:nvPr/>
        </p:nvSpPr>
        <p:spPr>
          <a:xfrm rot="-1266517">
            <a:off x="4629704" y="2965979"/>
            <a:ext cx="1267018" cy="82164"/>
          </a:xfrm>
          <a:prstGeom prst="roundRect">
            <a:avLst>
              <a:gd fmla="val 50000" name="adj"/>
            </a:avLst>
          </a:prstGeom>
          <a:solidFill>
            <a:srgbClr val="99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</p:txBody>
      </p:sp>
      <p:sp>
        <p:nvSpPr>
          <p:cNvPr id="219" name="Google Shape;219;p21"/>
          <p:cNvSpPr/>
          <p:nvPr/>
        </p:nvSpPr>
        <p:spPr>
          <a:xfrm flipH="1" rot="1266517">
            <a:off x="3492470" y="2965979"/>
            <a:ext cx="1267018" cy="82164"/>
          </a:xfrm>
          <a:prstGeom prst="roundRect">
            <a:avLst>
              <a:gd fmla="val 50000" name="adj"/>
            </a:avLst>
          </a:prstGeom>
          <a:solidFill>
            <a:srgbClr val="99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</p:txBody>
      </p:sp>
      <p:sp>
        <p:nvSpPr>
          <p:cNvPr id="220" name="Google Shape;220;p21"/>
          <p:cNvSpPr/>
          <p:nvPr/>
        </p:nvSpPr>
        <p:spPr>
          <a:xfrm rot="-1266517">
            <a:off x="2364241" y="2965979"/>
            <a:ext cx="1267018" cy="82164"/>
          </a:xfrm>
          <a:prstGeom prst="roundRect">
            <a:avLst>
              <a:gd fmla="val 50000" name="adj"/>
            </a:avLst>
          </a:prstGeom>
          <a:solidFill>
            <a:srgbClr val="99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</p:txBody>
      </p:sp>
      <p:sp>
        <p:nvSpPr>
          <p:cNvPr id="221" name="Google Shape;221;p21"/>
          <p:cNvSpPr/>
          <p:nvPr/>
        </p:nvSpPr>
        <p:spPr>
          <a:xfrm flipH="1" rot="1266517">
            <a:off x="1226994" y="2965979"/>
            <a:ext cx="1267018" cy="82164"/>
          </a:xfrm>
          <a:prstGeom prst="roundRect">
            <a:avLst>
              <a:gd fmla="val 50000" name="adj"/>
            </a:avLst>
          </a:prstGeom>
          <a:solidFill>
            <a:srgbClr val="99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</p:txBody>
      </p:sp>
      <p:sp>
        <p:nvSpPr>
          <p:cNvPr id="222" name="Google Shape;222;p21"/>
          <p:cNvSpPr/>
          <p:nvPr/>
        </p:nvSpPr>
        <p:spPr>
          <a:xfrm rot="-1266517">
            <a:off x="98766" y="2965979"/>
            <a:ext cx="1267018" cy="82164"/>
          </a:xfrm>
          <a:prstGeom prst="roundRect">
            <a:avLst>
              <a:gd fmla="val 50000" name="adj"/>
            </a:avLst>
          </a:prstGeom>
          <a:solidFill>
            <a:srgbClr val="99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23" name="Google Shape;223;p21"/>
          <p:cNvSpPr txBox="1"/>
          <p:nvPr/>
        </p:nvSpPr>
        <p:spPr>
          <a:xfrm>
            <a:off x="2052854" y="3482609"/>
            <a:ext cx="768900" cy="3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endParaRPr b="1" sz="1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4" name="Google Shape;224;p21"/>
          <p:cNvSpPr/>
          <p:nvPr/>
        </p:nvSpPr>
        <p:spPr>
          <a:xfrm rot="-2212194">
            <a:off x="2338237" y="3101742"/>
            <a:ext cx="192000" cy="219775"/>
          </a:xfrm>
          <a:prstGeom prst="ellipse">
            <a:avLst/>
          </a:prstGeom>
          <a:solidFill>
            <a:srgbClr val="CC0000"/>
          </a:solidFill>
          <a:ln cap="flat" cmpd="sng" w="9525">
            <a:solidFill>
              <a:srgbClr val="A72A1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</p:txBody>
      </p:sp>
      <p:sp>
        <p:nvSpPr>
          <p:cNvPr id="225" name="Google Shape;225;p21"/>
          <p:cNvSpPr/>
          <p:nvPr/>
        </p:nvSpPr>
        <p:spPr>
          <a:xfrm>
            <a:off x="1492435" y="3985901"/>
            <a:ext cx="1889700" cy="1016700"/>
          </a:xfrm>
          <a:prstGeom prst="roundRect">
            <a:avLst>
              <a:gd fmla="val 4485" name="adj"/>
            </a:avLst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</p:txBody>
      </p:sp>
      <p:sp>
        <p:nvSpPr>
          <p:cNvPr id="226" name="Google Shape;226;p21"/>
          <p:cNvSpPr txBox="1"/>
          <p:nvPr/>
        </p:nvSpPr>
        <p:spPr>
          <a:xfrm>
            <a:off x="1541271" y="4039672"/>
            <a:ext cx="1792200" cy="6561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Launch Foundational SAE</a:t>
            </a:r>
            <a:endParaRPr b="1" sz="1800">
              <a:solidFill>
                <a:schemeClr val="lt1"/>
              </a:solidFill>
            </a:endParaRPr>
          </a:p>
        </p:txBody>
      </p:sp>
      <p:sp>
        <p:nvSpPr>
          <p:cNvPr id="227" name="Google Shape;227;p21"/>
          <p:cNvSpPr/>
          <p:nvPr/>
        </p:nvSpPr>
        <p:spPr>
          <a:xfrm>
            <a:off x="2387678" y="3892468"/>
            <a:ext cx="99300" cy="97800"/>
          </a:xfrm>
          <a:prstGeom prst="triangle">
            <a:avLst>
              <a:gd fmla="val 50000" name="adj"/>
            </a:avLst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</p:txBody>
      </p:sp>
      <p:sp>
        <p:nvSpPr>
          <p:cNvPr id="228" name="Google Shape;228;p21"/>
          <p:cNvSpPr/>
          <p:nvPr/>
        </p:nvSpPr>
        <p:spPr>
          <a:xfrm rot="-2212194">
            <a:off x="4603712" y="3101742"/>
            <a:ext cx="192000" cy="219775"/>
          </a:xfrm>
          <a:prstGeom prst="ellipse">
            <a:avLst/>
          </a:prstGeom>
          <a:solidFill>
            <a:srgbClr val="CC0000"/>
          </a:solidFill>
          <a:ln cap="flat" cmpd="sng" w="9525">
            <a:solidFill>
              <a:srgbClr val="85858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</p:txBody>
      </p:sp>
      <p:sp>
        <p:nvSpPr>
          <p:cNvPr id="229" name="Google Shape;229;p21"/>
          <p:cNvSpPr txBox="1"/>
          <p:nvPr/>
        </p:nvSpPr>
        <p:spPr>
          <a:xfrm>
            <a:off x="4306533" y="3504017"/>
            <a:ext cx="768900" cy="3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4</a:t>
            </a:r>
            <a:endParaRPr b="1" sz="1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0" name="Google Shape;230;p21"/>
          <p:cNvSpPr/>
          <p:nvPr/>
        </p:nvSpPr>
        <p:spPr>
          <a:xfrm>
            <a:off x="3754846" y="3985901"/>
            <a:ext cx="1889700" cy="1016700"/>
          </a:xfrm>
          <a:prstGeom prst="roundRect">
            <a:avLst>
              <a:gd fmla="val 4485" name="adj"/>
            </a:avLst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</p:txBody>
      </p:sp>
      <p:sp>
        <p:nvSpPr>
          <p:cNvPr id="231" name="Google Shape;231;p21"/>
          <p:cNvSpPr txBox="1"/>
          <p:nvPr/>
        </p:nvSpPr>
        <p:spPr>
          <a:xfrm>
            <a:off x="3803671" y="4039664"/>
            <a:ext cx="1792200" cy="9027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Get Coaching and Feedback</a:t>
            </a:r>
            <a:endParaRPr b="1" sz="2000">
              <a:solidFill>
                <a:schemeClr val="lt1"/>
              </a:solidFill>
            </a:endParaRPr>
          </a:p>
        </p:txBody>
      </p:sp>
      <p:sp>
        <p:nvSpPr>
          <p:cNvPr id="232" name="Google Shape;232;p21"/>
          <p:cNvSpPr/>
          <p:nvPr/>
        </p:nvSpPr>
        <p:spPr>
          <a:xfrm>
            <a:off x="4650089" y="3892468"/>
            <a:ext cx="99300" cy="97800"/>
          </a:xfrm>
          <a:prstGeom prst="triangle">
            <a:avLst>
              <a:gd fmla="val 50000" name="adj"/>
            </a:avLst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</p:txBody>
      </p:sp>
      <p:sp>
        <p:nvSpPr>
          <p:cNvPr id="233" name="Google Shape;233;p21"/>
          <p:cNvSpPr/>
          <p:nvPr/>
        </p:nvSpPr>
        <p:spPr>
          <a:xfrm>
            <a:off x="347729" y="914250"/>
            <a:ext cx="1889700" cy="1016700"/>
          </a:xfrm>
          <a:prstGeom prst="roundRect">
            <a:avLst>
              <a:gd fmla="val 4485" name="adj"/>
            </a:avLst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</p:txBody>
      </p:sp>
      <p:sp>
        <p:nvSpPr>
          <p:cNvPr id="234" name="Google Shape;234;p21"/>
          <p:cNvSpPr txBox="1"/>
          <p:nvPr/>
        </p:nvSpPr>
        <p:spPr>
          <a:xfrm>
            <a:off x="908139" y="1964946"/>
            <a:ext cx="768900" cy="3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endParaRPr b="1" sz="1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5" name="Google Shape;235;p21"/>
          <p:cNvSpPr/>
          <p:nvPr/>
        </p:nvSpPr>
        <p:spPr>
          <a:xfrm rot="10800000">
            <a:off x="1242951" y="1924362"/>
            <a:ext cx="99300" cy="97800"/>
          </a:xfrm>
          <a:prstGeom prst="triangle">
            <a:avLst>
              <a:gd fmla="val 50000" name="adj"/>
            </a:avLst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</p:txBody>
      </p:sp>
      <p:sp>
        <p:nvSpPr>
          <p:cNvPr id="236" name="Google Shape;236;p21"/>
          <p:cNvSpPr txBox="1"/>
          <p:nvPr/>
        </p:nvSpPr>
        <p:spPr>
          <a:xfrm>
            <a:off x="396725" y="943045"/>
            <a:ext cx="1840800" cy="3165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75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Enroll in Agricultural Education</a:t>
            </a:r>
            <a:endParaRPr b="1" sz="1750">
              <a:solidFill>
                <a:schemeClr val="lt1"/>
              </a:solidFill>
            </a:endParaRPr>
          </a:p>
        </p:txBody>
      </p:sp>
      <p:sp>
        <p:nvSpPr>
          <p:cNvPr id="237" name="Google Shape;237;p21"/>
          <p:cNvSpPr/>
          <p:nvPr/>
        </p:nvSpPr>
        <p:spPr>
          <a:xfrm rot="-2212194">
            <a:off x="1193576" y="2676694"/>
            <a:ext cx="192000" cy="219775"/>
          </a:xfrm>
          <a:prstGeom prst="ellipse">
            <a:avLst/>
          </a:prstGeom>
          <a:solidFill>
            <a:srgbClr val="CC0000"/>
          </a:solidFill>
          <a:ln cap="flat" cmpd="sng" w="9525">
            <a:solidFill>
              <a:srgbClr val="A72A1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</p:txBody>
      </p:sp>
      <p:sp>
        <p:nvSpPr>
          <p:cNvPr id="238" name="Google Shape;238;p21"/>
          <p:cNvSpPr/>
          <p:nvPr/>
        </p:nvSpPr>
        <p:spPr>
          <a:xfrm rot="-2212194">
            <a:off x="3453970" y="2676694"/>
            <a:ext cx="192000" cy="219775"/>
          </a:xfrm>
          <a:prstGeom prst="ellipse">
            <a:avLst/>
          </a:prstGeom>
          <a:solidFill>
            <a:srgbClr val="CC0000"/>
          </a:solidFill>
          <a:ln cap="flat" cmpd="sng" w="9525">
            <a:solidFill>
              <a:srgbClr val="85858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</p:txBody>
      </p:sp>
      <p:sp>
        <p:nvSpPr>
          <p:cNvPr id="239" name="Google Shape;239;p21"/>
          <p:cNvSpPr txBox="1"/>
          <p:nvPr/>
        </p:nvSpPr>
        <p:spPr>
          <a:xfrm>
            <a:off x="3170419" y="2020371"/>
            <a:ext cx="768900" cy="3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3</a:t>
            </a:r>
            <a:endParaRPr b="1" sz="1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0" name="Google Shape;240;p21"/>
          <p:cNvSpPr/>
          <p:nvPr/>
        </p:nvSpPr>
        <p:spPr>
          <a:xfrm>
            <a:off x="2605003" y="914250"/>
            <a:ext cx="1889700" cy="1016700"/>
          </a:xfrm>
          <a:prstGeom prst="roundRect">
            <a:avLst>
              <a:gd fmla="val 4485" name="adj"/>
            </a:avLst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</p:txBody>
      </p:sp>
      <p:sp>
        <p:nvSpPr>
          <p:cNvPr id="241" name="Google Shape;241;p21"/>
          <p:cNvSpPr/>
          <p:nvPr/>
        </p:nvSpPr>
        <p:spPr>
          <a:xfrm rot="10800000">
            <a:off x="3500225" y="1924362"/>
            <a:ext cx="99300" cy="97800"/>
          </a:xfrm>
          <a:prstGeom prst="triangle">
            <a:avLst>
              <a:gd fmla="val 50000" name="adj"/>
            </a:avLst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</p:txBody>
      </p:sp>
      <p:sp>
        <p:nvSpPr>
          <p:cNvPr id="242" name="Google Shape;242;p21"/>
          <p:cNvSpPr txBox="1"/>
          <p:nvPr/>
        </p:nvSpPr>
        <p:spPr>
          <a:xfrm>
            <a:off x="2665833" y="1136891"/>
            <a:ext cx="1792200" cy="5364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Grow</a:t>
            </a:r>
            <a:endParaRPr b="1" sz="2100">
              <a:solidFill>
                <a:schemeClr val="lt1"/>
              </a:solidFill>
            </a:endParaRPr>
          </a:p>
        </p:txBody>
      </p:sp>
      <p:sp>
        <p:nvSpPr>
          <p:cNvPr id="243" name="Google Shape;243;p21"/>
          <p:cNvSpPr/>
          <p:nvPr/>
        </p:nvSpPr>
        <p:spPr>
          <a:xfrm rot="-2212194">
            <a:off x="5735625" y="2676694"/>
            <a:ext cx="192000" cy="219775"/>
          </a:xfrm>
          <a:prstGeom prst="ellipse">
            <a:avLst/>
          </a:prstGeom>
          <a:solidFill>
            <a:srgbClr val="CC0000"/>
          </a:solidFill>
          <a:ln cap="flat" cmpd="sng" w="9525">
            <a:solidFill>
              <a:srgbClr val="85858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</p:txBody>
      </p:sp>
      <p:sp>
        <p:nvSpPr>
          <p:cNvPr id="244" name="Google Shape;244;p21"/>
          <p:cNvSpPr txBox="1"/>
          <p:nvPr/>
        </p:nvSpPr>
        <p:spPr>
          <a:xfrm>
            <a:off x="5460702" y="2020371"/>
            <a:ext cx="768900" cy="3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5</a:t>
            </a:r>
            <a:endParaRPr b="1" sz="1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5" name="Google Shape;245;p21"/>
          <p:cNvSpPr/>
          <p:nvPr/>
        </p:nvSpPr>
        <p:spPr>
          <a:xfrm>
            <a:off x="4886342" y="914250"/>
            <a:ext cx="1889700" cy="1016700"/>
          </a:xfrm>
          <a:prstGeom prst="roundRect">
            <a:avLst>
              <a:gd fmla="val 4485" name="adj"/>
            </a:avLst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</p:txBody>
      </p:sp>
      <p:sp>
        <p:nvSpPr>
          <p:cNvPr id="246" name="Google Shape;246;p21"/>
          <p:cNvSpPr/>
          <p:nvPr/>
        </p:nvSpPr>
        <p:spPr>
          <a:xfrm rot="10800000">
            <a:off x="5781564" y="1924362"/>
            <a:ext cx="99300" cy="97800"/>
          </a:xfrm>
          <a:prstGeom prst="triangle">
            <a:avLst>
              <a:gd fmla="val 50000" name="adj"/>
            </a:avLst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</p:txBody>
      </p:sp>
      <p:sp>
        <p:nvSpPr>
          <p:cNvPr id="247" name="Google Shape;247;p21"/>
          <p:cNvSpPr txBox="1"/>
          <p:nvPr/>
        </p:nvSpPr>
        <p:spPr>
          <a:xfrm>
            <a:off x="4935168" y="968013"/>
            <a:ext cx="1792200" cy="9027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Choose an Immersion SAE</a:t>
            </a:r>
            <a:endParaRPr b="1" sz="1800">
              <a:solidFill>
                <a:schemeClr val="lt1"/>
              </a:solidFill>
            </a:endParaRPr>
          </a:p>
        </p:txBody>
      </p:sp>
      <p:sp>
        <p:nvSpPr>
          <p:cNvPr id="248" name="Google Shape;248;p21"/>
          <p:cNvSpPr/>
          <p:nvPr/>
        </p:nvSpPr>
        <p:spPr>
          <a:xfrm rot="-2212194">
            <a:off x="6866137" y="3101742"/>
            <a:ext cx="192000" cy="219775"/>
          </a:xfrm>
          <a:prstGeom prst="ellipse">
            <a:avLst/>
          </a:prstGeom>
          <a:solidFill>
            <a:srgbClr val="CC0000"/>
          </a:solidFill>
          <a:ln cap="flat" cmpd="sng" w="9525">
            <a:solidFill>
              <a:srgbClr val="85858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</p:txBody>
      </p:sp>
      <p:sp>
        <p:nvSpPr>
          <p:cNvPr id="249" name="Google Shape;249;p21"/>
          <p:cNvSpPr txBox="1"/>
          <p:nvPr/>
        </p:nvSpPr>
        <p:spPr>
          <a:xfrm>
            <a:off x="6568958" y="3504017"/>
            <a:ext cx="768900" cy="3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6</a:t>
            </a:r>
            <a:endParaRPr b="1" sz="1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0" name="Google Shape;250;p21"/>
          <p:cNvSpPr/>
          <p:nvPr/>
        </p:nvSpPr>
        <p:spPr>
          <a:xfrm>
            <a:off x="6017271" y="3985901"/>
            <a:ext cx="1889700" cy="1016700"/>
          </a:xfrm>
          <a:prstGeom prst="roundRect">
            <a:avLst>
              <a:gd fmla="val 4485" name="adj"/>
            </a:avLst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</p:txBody>
      </p:sp>
      <p:sp>
        <p:nvSpPr>
          <p:cNvPr id="251" name="Google Shape;251;p21"/>
          <p:cNvSpPr txBox="1"/>
          <p:nvPr/>
        </p:nvSpPr>
        <p:spPr>
          <a:xfrm>
            <a:off x="6066097" y="4039664"/>
            <a:ext cx="1792200" cy="9027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Enjoy the Benefits</a:t>
            </a:r>
            <a:endParaRPr b="1" sz="2300">
              <a:solidFill>
                <a:schemeClr val="lt1"/>
              </a:solidFill>
            </a:endParaRPr>
          </a:p>
        </p:txBody>
      </p:sp>
      <p:sp>
        <p:nvSpPr>
          <p:cNvPr id="252" name="Google Shape;252;p21"/>
          <p:cNvSpPr/>
          <p:nvPr/>
        </p:nvSpPr>
        <p:spPr>
          <a:xfrm>
            <a:off x="6912515" y="3892468"/>
            <a:ext cx="99300" cy="97800"/>
          </a:xfrm>
          <a:prstGeom prst="triangle">
            <a:avLst>
              <a:gd fmla="val 50000" name="adj"/>
            </a:avLst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</p:txBody>
      </p:sp>
      <p:sp>
        <p:nvSpPr>
          <p:cNvPr id="253" name="Google Shape;253;p21"/>
          <p:cNvSpPr/>
          <p:nvPr/>
        </p:nvSpPr>
        <p:spPr>
          <a:xfrm rot="-2212194">
            <a:off x="8016959" y="2676694"/>
            <a:ext cx="192000" cy="219775"/>
          </a:xfrm>
          <a:prstGeom prst="ellipse">
            <a:avLst/>
          </a:prstGeom>
          <a:solidFill>
            <a:srgbClr val="CC0000"/>
          </a:solidFill>
          <a:ln cap="flat" cmpd="sng" w="9525">
            <a:solidFill>
              <a:srgbClr val="85858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</p:txBody>
      </p:sp>
      <p:sp>
        <p:nvSpPr>
          <p:cNvPr id="254" name="Google Shape;254;p21"/>
          <p:cNvSpPr/>
          <p:nvPr/>
        </p:nvSpPr>
        <p:spPr>
          <a:xfrm>
            <a:off x="7167676" y="914250"/>
            <a:ext cx="1889700" cy="1016700"/>
          </a:xfrm>
          <a:prstGeom prst="roundRect">
            <a:avLst>
              <a:gd fmla="val 4485" name="adj"/>
            </a:avLst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</p:txBody>
      </p:sp>
      <p:sp>
        <p:nvSpPr>
          <p:cNvPr id="255" name="Google Shape;255;p21"/>
          <p:cNvSpPr/>
          <p:nvPr/>
        </p:nvSpPr>
        <p:spPr>
          <a:xfrm rot="10800000">
            <a:off x="8062898" y="1924362"/>
            <a:ext cx="99300" cy="97800"/>
          </a:xfrm>
          <a:prstGeom prst="triangle">
            <a:avLst>
              <a:gd fmla="val 50000" name="adj"/>
            </a:avLst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</p:txBody>
      </p:sp>
      <p:sp>
        <p:nvSpPr>
          <p:cNvPr id="256" name="Google Shape;256;p21"/>
          <p:cNvSpPr txBox="1"/>
          <p:nvPr/>
        </p:nvSpPr>
        <p:spPr>
          <a:xfrm>
            <a:off x="7216502" y="968013"/>
            <a:ext cx="1792200" cy="9027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College and Career Ready</a:t>
            </a:r>
            <a:endParaRPr b="1" sz="2000">
              <a:solidFill>
                <a:schemeClr val="lt1"/>
              </a:solidFill>
            </a:endParaRPr>
          </a:p>
        </p:txBody>
      </p:sp>
      <p:sp>
        <p:nvSpPr>
          <p:cNvPr id="257" name="Google Shape;257;p21"/>
          <p:cNvSpPr txBox="1"/>
          <p:nvPr/>
        </p:nvSpPr>
        <p:spPr>
          <a:xfrm>
            <a:off x="7742036" y="2020371"/>
            <a:ext cx="768900" cy="3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7</a:t>
            </a:r>
            <a:endParaRPr b="1" sz="1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58" name="Google Shape;25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8150" y="2222447"/>
            <a:ext cx="831300" cy="83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4125" y="2628322"/>
            <a:ext cx="831300" cy="83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6213" y="2196997"/>
            <a:ext cx="831300" cy="83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7713" y="2667597"/>
            <a:ext cx="831300" cy="83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3025" y="2232297"/>
            <a:ext cx="831300" cy="83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0B5394"/>
      </a:lt2>
      <a:accent1>
        <a:srgbClr val="5D4037"/>
      </a:accent1>
      <a:accent2>
        <a:srgbClr val="455A64"/>
      </a:accent2>
      <a:accent3>
        <a:srgbClr val="57BB8A"/>
      </a:accent3>
      <a:accent4>
        <a:srgbClr val="78909C"/>
      </a:accent4>
      <a:accent5>
        <a:srgbClr val="607D8B"/>
      </a:accent5>
      <a:accent6>
        <a:srgbClr val="DCE755"/>
      </a:accent6>
      <a:hlink>
        <a:srgbClr val="607D8B"/>
      </a:hlink>
      <a:folHlink>
        <a:srgbClr val="607D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